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20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18288000" cy="10287000"/>
  <p:notesSz cx="6858000" cy="9144000"/>
  <p:embeddedFontLst>
    <p:embeddedFont>
      <p:font typeface="Magnolia Script" charset="1" panose="02000503070000020003"/>
      <p:regular r:id="rId18"/>
    </p:embeddedFont>
    <p:embeddedFont>
      <p:font typeface="Poppins" charset="1" panose="00000500000000000000"/>
      <p:regular r:id="rId19"/>
    </p:embeddedFont>
    <p:embeddedFont>
      <p:font typeface="Poppins Italics" charset="1" panose="0000050000000000000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notesMasters/notesMaster1.xml" Type="http://schemas.openxmlformats.org/officeDocument/2006/relationships/notesMaster"/><Relationship Id="rId21" Target="theme/theme2.xml" Type="http://schemas.openxmlformats.org/officeDocument/2006/relationships/theme"/><Relationship Id="rId22" Target="notesSlides/notesSlide1.xml" Type="http://schemas.openxmlformats.org/officeDocument/2006/relationships/notesSlide"/><Relationship Id="rId23" Target="fonts/font23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Many students and recent graduates struggle to effectively showcase their skills to recruiters due to:</a:t>
            </a:r>
          </a:p>
          <a:p>
            <a:r>
              <a:rPr lang="en-US"/>
              <a:t>- Traditional resumes not highlighting creativity and project achievements.</a:t>
            </a:r>
          </a:p>
          <a:p>
            <a:r>
              <a:rPr lang="en-US"/>
              <a:t>- Limited online presence reducing visibility and opportunities.</a:t>
            </a:r>
          </a:p>
          <a:p>
            <a:r>
              <a:rPr lang="en-US"/>
              <a:t>- Difficulty in presenting projects professionally and in an organized manner.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jpe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5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7ACFF">
                <a:alpha val="0"/>
              </a:srgbClr>
            </a:gs>
            <a:gs pos="100000">
              <a:srgbClr val="3C67BF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19512" y="2532849"/>
            <a:ext cx="4691593" cy="4691593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7ACFF">
                    <a:alpha val="0"/>
                  </a:srgbClr>
                </a:gs>
                <a:gs pos="100000">
                  <a:srgbClr val="3C67BF">
                    <a:alpha val="45000"/>
                  </a:srgbClr>
                </a:gs>
              </a:gsLst>
              <a:lin ang="5400000"/>
            </a:gradFill>
            <a:ln cap="sq">
              <a:noFill/>
              <a:prstDash val="dash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13146133" y="2305342"/>
            <a:ext cx="5146606" cy="5146606"/>
            <a:chOff x="0" y="0"/>
            <a:chExt cx="14840029" cy="1484002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-366471" y="-11891"/>
              <a:ext cx="15572971" cy="14863810"/>
            </a:xfrm>
            <a:custGeom>
              <a:avLst/>
              <a:gdLst/>
              <a:ahLst/>
              <a:cxnLst/>
              <a:rect r="r" b="b" t="t" l="l"/>
              <a:pathLst>
                <a:path h="14863810" w="15572971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5B45B5">
                    <a:alpha val="100000"/>
                  </a:srgbClr>
                </a:gs>
                <a:gs pos="100000">
                  <a:srgbClr val="8875D7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-156193" y="188812"/>
              <a:ext cx="15152415" cy="14462405"/>
            </a:xfrm>
            <a:custGeom>
              <a:avLst/>
              <a:gdLst/>
              <a:ahLst/>
              <a:cxnLst/>
              <a:rect r="r" b="b" t="t" l="l"/>
              <a:pathLst>
                <a:path h="14462405" w="1515241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223301" y="551024"/>
              <a:ext cx="14393427" cy="13737979"/>
            </a:xfrm>
            <a:custGeom>
              <a:avLst/>
              <a:gdLst/>
              <a:ahLst/>
              <a:cxnLst/>
              <a:rect r="r" b="b" t="t" l="l"/>
              <a:pathLst>
                <a:path h="13737979" w="14393427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2"/>
              <a:stretch>
                <a:fillRect l="217" t="-3282" r="201" b="-121495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12483846" y="5775984"/>
            <a:ext cx="2723341" cy="2723341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535715" y="277085"/>
                  </a:lnTo>
                  <a:lnTo>
                    <a:pt x="812800" y="406400"/>
                  </a:lnTo>
                  <a:lnTo>
                    <a:pt x="535715" y="535715"/>
                  </a:lnTo>
                  <a:lnTo>
                    <a:pt x="406400" y="812800"/>
                  </a:lnTo>
                  <a:lnTo>
                    <a:pt x="277085" y="535715"/>
                  </a:lnTo>
                  <a:lnTo>
                    <a:pt x="0" y="406400"/>
                  </a:lnTo>
                  <a:lnTo>
                    <a:pt x="277085" y="277085"/>
                  </a:lnTo>
                  <a:lnTo>
                    <a:pt x="406400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F7ACFF">
                    <a:alpha val="0"/>
                  </a:srgbClr>
                </a:gs>
                <a:gs pos="100000">
                  <a:srgbClr val="3C67BF">
                    <a:alpha val="70000"/>
                  </a:srgbClr>
                </a:gs>
              </a:gsLst>
              <a:lin ang="5400000"/>
            </a:gradFill>
          </p:spPr>
        </p:sp>
        <p:sp>
          <p:nvSpPr>
            <p:cNvPr name="TextBox 11" id="11"/>
            <p:cNvSpPr txBox="true"/>
            <p:nvPr/>
          </p:nvSpPr>
          <p:spPr>
            <a:xfrm>
              <a:off x="190500" y="161925"/>
              <a:ext cx="431800" cy="460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6007036" y="361494"/>
            <a:ext cx="2504529" cy="2504529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7ACFF">
                    <a:alpha val="0"/>
                  </a:srgbClr>
                </a:gs>
                <a:gs pos="100000">
                  <a:srgbClr val="3C67BF">
                    <a:alpha val="71000"/>
                  </a:srgbClr>
                </a:gs>
              </a:gsLst>
              <a:lin ang="5400000"/>
            </a:gra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0909072" y="361494"/>
            <a:ext cx="3149547" cy="3149547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C67BF">
                    <a:alpha val="58000"/>
                  </a:srgbClr>
                </a:gs>
                <a:gs pos="100000">
                  <a:srgbClr val="F7ACFF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17" id="17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4531861" y="7932675"/>
            <a:ext cx="825816" cy="825816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535715" y="277085"/>
                  </a:lnTo>
                  <a:lnTo>
                    <a:pt x="812800" y="406400"/>
                  </a:lnTo>
                  <a:lnTo>
                    <a:pt x="535715" y="535715"/>
                  </a:lnTo>
                  <a:lnTo>
                    <a:pt x="406400" y="812800"/>
                  </a:lnTo>
                  <a:lnTo>
                    <a:pt x="277085" y="535715"/>
                  </a:lnTo>
                  <a:lnTo>
                    <a:pt x="0" y="406400"/>
                  </a:lnTo>
                  <a:lnTo>
                    <a:pt x="277085" y="277085"/>
                  </a:lnTo>
                  <a:lnTo>
                    <a:pt x="406400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F7ACFF">
                    <a:alpha val="0"/>
                  </a:srgbClr>
                </a:gs>
                <a:gs pos="100000">
                  <a:srgbClr val="3C67BF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20" id="20"/>
            <p:cNvSpPr txBox="true"/>
            <p:nvPr/>
          </p:nvSpPr>
          <p:spPr>
            <a:xfrm>
              <a:off x="190500" y="161925"/>
              <a:ext cx="431800" cy="460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319512" y="3972721"/>
            <a:ext cx="14212349" cy="28144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33"/>
              </a:lnSpc>
            </a:pPr>
            <a:r>
              <a:rPr lang="en-US" sz="3238">
                <a:solidFill>
                  <a:srgbClr val="000000"/>
                </a:solidFill>
                <a:latin typeface="Magnolia Script"/>
                <a:ea typeface="Magnolia Script"/>
                <a:cs typeface="Magnolia Script"/>
                <a:sym typeface="Magnolia Script"/>
              </a:rPr>
              <a:t>Student Name: Sugapriyan P G</a:t>
            </a:r>
          </a:p>
          <a:p>
            <a:pPr algn="l">
              <a:lnSpc>
                <a:spcPts val="4533"/>
              </a:lnSpc>
            </a:pPr>
            <a:r>
              <a:rPr lang="en-US" sz="3238">
                <a:solidFill>
                  <a:srgbClr val="000000"/>
                </a:solidFill>
                <a:latin typeface="Magnolia Script"/>
                <a:ea typeface="Magnolia Script"/>
                <a:cs typeface="Magnolia Script"/>
                <a:sym typeface="Magnolia Script"/>
              </a:rPr>
              <a:t>Register no and naan mudhalvaan id:2422k1904/asbru062422k1904</a:t>
            </a:r>
          </a:p>
          <a:p>
            <a:pPr algn="just">
              <a:lnSpc>
                <a:spcPts val="4533"/>
              </a:lnSpc>
            </a:pPr>
            <a:r>
              <a:rPr lang="en-US" sz="3238">
                <a:solidFill>
                  <a:srgbClr val="000000"/>
                </a:solidFill>
                <a:latin typeface="Magnolia Script"/>
                <a:ea typeface="Magnolia Script"/>
                <a:cs typeface="Magnolia Script"/>
                <a:sym typeface="Magnolia Script"/>
              </a:rPr>
              <a:t>Department:BSC.Computer Science</a:t>
            </a:r>
          </a:p>
          <a:p>
            <a:pPr algn="l">
              <a:lnSpc>
                <a:spcPts val="4533"/>
              </a:lnSpc>
              <a:spcBef>
                <a:spcPct val="0"/>
              </a:spcBef>
            </a:pPr>
            <a:r>
              <a:rPr lang="en-US" sz="3238">
                <a:solidFill>
                  <a:srgbClr val="000000"/>
                </a:solidFill>
                <a:latin typeface="Magnolia Script"/>
                <a:ea typeface="Magnolia Script"/>
                <a:cs typeface="Magnolia Script"/>
                <a:sym typeface="Magnolia Script"/>
              </a:rPr>
              <a:t>Collage/University : chikkanna Government Arts Collage /Bharathiar University.</a:t>
            </a:r>
          </a:p>
        </p:txBody>
      </p:sp>
      <p:grpSp>
        <p:nvGrpSpPr>
          <p:cNvPr name="Group 22" id="22"/>
          <p:cNvGrpSpPr/>
          <p:nvPr/>
        </p:nvGrpSpPr>
        <p:grpSpPr>
          <a:xfrm rot="0">
            <a:off x="15719436" y="8258681"/>
            <a:ext cx="1073598" cy="999619"/>
            <a:chOff x="0" y="0"/>
            <a:chExt cx="517828" cy="482146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517828" cy="482146"/>
            </a:xfrm>
            <a:custGeom>
              <a:avLst/>
              <a:gdLst/>
              <a:ahLst/>
              <a:cxnLst/>
              <a:rect r="r" b="b" t="t" l="l"/>
              <a:pathLst>
                <a:path h="482146" w="517828">
                  <a:moveTo>
                    <a:pt x="258914" y="0"/>
                  </a:moveTo>
                  <a:lnTo>
                    <a:pt x="341300" y="164364"/>
                  </a:lnTo>
                  <a:lnTo>
                    <a:pt x="517828" y="241073"/>
                  </a:lnTo>
                  <a:lnTo>
                    <a:pt x="341300" y="317782"/>
                  </a:lnTo>
                  <a:lnTo>
                    <a:pt x="258914" y="482146"/>
                  </a:lnTo>
                  <a:lnTo>
                    <a:pt x="176529" y="317782"/>
                  </a:lnTo>
                  <a:lnTo>
                    <a:pt x="0" y="241073"/>
                  </a:lnTo>
                  <a:lnTo>
                    <a:pt x="176529" y="164364"/>
                  </a:lnTo>
                  <a:lnTo>
                    <a:pt x="258914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F7ACFF">
                    <a:alpha val="0"/>
                  </a:srgbClr>
                </a:gs>
                <a:gs pos="100000">
                  <a:srgbClr val="3C67BF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24" id="24"/>
            <p:cNvSpPr txBox="true"/>
            <p:nvPr/>
          </p:nvSpPr>
          <p:spPr>
            <a:xfrm>
              <a:off x="121366" y="84428"/>
              <a:ext cx="275096" cy="2847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5" id="25"/>
          <p:cNvSpPr txBox="true"/>
          <p:nvPr/>
        </p:nvSpPr>
        <p:spPr>
          <a:xfrm rot="0">
            <a:off x="890262" y="1669249"/>
            <a:ext cx="11968852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000000"/>
                </a:solidFill>
                <a:latin typeface="Magnolia Script"/>
                <a:ea typeface="Magnolia Script"/>
                <a:cs typeface="Magnolia Script"/>
                <a:sym typeface="Magnolia Script"/>
              </a:rPr>
              <a:t>Digital Portfolio 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6022873" y="9746578"/>
            <a:ext cx="1479128" cy="546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536"/>
              </a:lnSpc>
              <a:spcBef>
                <a:spcPct val="0"/>
              </a:spcBef>
            </a:pPr>
            <a:r>
              <a:rPr lang="en-US" sz="3240">
                <a:solidFill>
                  <a:srgbClr val="000000"/>
                </a:solidFill>
                <a:latin typeface="Magnolia Script"/>
                <a:ea typeface="Magnolia Script"/>
                <a:cs typeface="Magnolia Script"/>
                <a:sym typeface="Magnolia Script"/>
              </a:rPr>
              <a:t>Page:01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7ACFF">
                <a:alpha val="0"/>
              </a:srgbClr>
            </a:gs>
            <a:gs pos="100000">
              <a:srgbClr val="3C67BF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72917" y="1710815"/>
            <a:ext cx="19526368" cy="2240807"/>
            <a:chOff x="0" y="0"/>
            <a:chExt cx="5142747" cy="59017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142747" cy="590171"/>
            </a:xfrm>
            <a:custGeom>
              <a:avLst/>
              <a:gdLst/>
              <a:ahLst/>
              <a:cxnLst/>
              <a:rect r="r" b="b" t="t" l="l"/>
              <a:pathLst>
                <a:path h="590171" w="5142747">
                  <a:moveTo>
                    <a:pt x="0" y="0"/>
                  </a:moveTo>
                  <a:lnTo>
                    <a:pt x="5142747" y="0"/>
                  </a:lnTo>
                  <a:lnTo>
                    <a:pt x="5142747" y="590171"/>
                  </a:lnTo>
                  <a:lnTo>
                    <a:pt x="0" y="590171"/>
                  </a:lnTo>
                  <a:close/>
                </a:path>
              </a:pathLst>
            </a:custGeom>
            <a:gradFill rotWithShape="true">
              <a:gsLst>
                <a:gs pos="0">
                  <a:srgbClr val="F7ACFF">
                    <a:alpha val="0"/>
                  </a:srgbClr>
                </a:gs>
                <a:gs pos="100000">
                  <a:srgbClr val="3C67BF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5142747" cy="61874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135218" y="9166597"/>
            <a:ext cx="19526368" cy="2240807"/>
            <a:chOff x="0" y="0"/>
            <a:chExt cx="5142747" cy="59017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142747" cy="590171"/>
            </a:xfrm>
            <a:custGeom>
              <a:avLst/>
              <a:gdLst/>
              <a:ahLst/>
              <a:cxnLst/>
              <a:rect r="r" b="b" t="t" l="l"/>
              <a:pathLst>
                <a:path h="590171" w="5142747">
                  <a:moveTo>
                    <a:pt x="0" y="0"/>
                  </a:moveTo>
                  <a:lnTo>
                    <a:pt x="5142747" y="0"/>
                  </a:lnTo>
                  <a:lnTo>
                    <a:pt x="5142747" y="590171"/>
                  </a:lnTo>
                  <a:lnTo>
                    <a:pt x="0" y="590171"/>
                  </a:lnTo>
                  <a:close/>
                </a:path>
              </a:pathLst>
            </a:custGeom>
            <a:gradFill rotWithShape="true">
              <a:gsLst>
                <a:gs pos="0">
                  <a:srgbClr val="F7ACFF">
                    <a:alpha val="0"/>
                  </a:srgbClr>
                </a:gs>
                <a:gs pos="100000">
                  <a:srgbClr val="3C67BF">
                    <a:alpha val="23000"/>
                  </a:srgbClr>
                </a:gs>
              </a:gsLst>
              <a:lin ang="540000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28575"/>
              <a:ext cx="5142747" cy="61874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5650032" y="-529992"/>
            <a:ext cx="19526368" cy="2240807"/>
            <a:chOff x="0" y="0"/>
            <a:chExt cx="5142747" cy="59017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142747" cy="590171"/>
            </a:xfrm>
            <a:custGeom>
              <a:avLst/>
              <a:gdLst/>
              <a:ahLst/>
              <a:cxnLst/>
              <a:rect r="r" b="b" t="t" l="l"/>
              <a:pathLst>
                <a:path h="590171" w="5142747">
                  <a:moveTo>
                    <a:pt x="0" y="0"/>
                  </a:moveTo>
                  <a:lnTo>
                    <a:pt x="5142747" y="0"/>
                  </a:lnTo>
                  <a:lnTo>
                    <a:pt x="5142747" y="590171"/>
                  </a:lnTo>
                  <a:lnTo>
                    <a:pt x="0" y="590171"/>
                  </a:lnTo>
                  <a:close/>
                </a:path>
              </a:pathLst>
            </a:custGeom>
            <a:gradFill rotWithShape="true">
              <a:gsLst>
                <a:gs pos="0">
                  <a:srgbClr val="F7ACFF">
                    <a:alpha val="0"/>
                  </a:srgbClr>
                </a:gs>
                <a:gs pos="100000">
                  <a:srgbClr val="3C67BF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28575"/>
              <a:ext cx="5142747" cy="61874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82681" y="3005603"/>
            <a:ext cx="1892038" cy="1892038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7ACFF">
                    <a:alpha val="0"/>
                  </a:srgbClr>
                </a:gs>
                <a:gs pos="100000">
                  <a:srgbClr val="3C67BF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5626884" y="1602112"/>
            <a:ext cx="8108945" cy="8684888"/>
          </a:xfrm>
          <a:custGeom>
            <a:avLst/>
            <a:gdLst/>
            <a:ahLst/>
            <a:cxnLst/>
            <a:rect r="r" b="b" t="t" l="l"/>
            <a:pathLst>
              <a:path h="8684888" w="8108945">
                <a:moveTo>
                  <a:pt x="0" y="0"/>
                </a:moveTo>
                <a:lnTo>
                  <a:pt x="8108945" y="0"/>
                </a:lnTo>
                <a:lnTo>
                  <a:pt x="8108945" y="8684888"/>
                </a:lnTo>
                <a:lnTo>
                  <a:pt x="0" y="86848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307" r="0" b="-2307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-135218" y="163456"/>
            <a:ext cx="13871047" cy="26677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457"/>
              </a:lnSpc>
            </a:pPr>
            <a:r>
              <a:rPr lang="en-US" sz="746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RESULTS AND SCREENSHOTS   </a:t>
            </a:r>
          </a:p>
          <a:p>
            <a:pPr algn="ctr">
              <a:lnSpc>
                <a:spcPts val="10457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7ACFF">
                <a:alpha val="0"/>
              </a:srgbClr>
            </a:gs>
            <a:gs pos="100000">
              <a:srgbClr val="3C67BF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567691" y="1028700"/>
            <a:ext cx="15158153" cy="9101545"/>
          </a:xfrm>
          <a:custGeom>
            <a:avLst/>
            <a:gdLst/>
            <a:ahLst/>
            <a:cxnLst/>
            <a:rect r="r" b="b" t="t" l="l"/>
            <a:pathLst>
              <a:path h="9101545" w="15158153">
                <a:moveTo>
                  <a:pt x="0" y="0"/>
                </a:moveTo>
                <a:lnTo>
                  <a:pt x="15158153" y="0"/>
                </a:lnTo>
                <a:lnTo>
                  <a:pt x="15158153" y="9101545"/>
                </a:lnTo>
                <a:lnTo>
                  <a:pt x="0" y="91015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4000"/>
            </a:blip>
            <a:stretch>
              <a:fillRect l="-1556" t="-676" r="-1556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5890691"/>
            <a:ext cx="4239554" cy="4239554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3533CD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139700" y="111125"/>
              <a:ext cx="533400" cy="561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5850763" y="7070486"/>
            <a:ext cx="1616092" cy="1540338"/>
            <a:chOff x="0" y="0"/>
            <a:chExt cx="812800" cy="7747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774700"/>
            </a:xfrm>
            <a:custGeom>
              <a:avLst/>
              <a:gdLst/>
              <a:ahLst/>
              <a:cxnLst/>
              <a:rect r="r" b="b" t="t" l="l"/>
              <a:pathLst>
                <a:path h="774700" w="812800">
                  <a:moveTo>
                    <a:pt x="406400" y="0"/>
                  </a:moveTo>
                  <a:lnTo>
                    <a:pt x="502338" y="295909"/>
                  </a:lnTo>
                  <a:lnTo>
                    <a:pt x="812800" y="295909"/>
                  </a:lnTo>
                  <a:lnTo>
                    <a:pt x="561631" y="478791"/>
                  </a:lnTo>
                  <a:lnTo>
                    <a:pt x="657569" y="774700"/>
                  </a:lnTo>
                  <a:lnTo>
                    <a:pt x="406400" y="591819"/>
                  </a:lnTo>
                  <a:lnTo>
                    <a:pt x="155231" y="774700"/>
                  </a:lnTo>
                  <a:lnTo>
                    <a:pt x="251169" y="478791"/>
                  </a:lnTo>
                  <a:lnTo>
                    <a:pt x="0" y="295909"/>
                  </a:lnTo>
                  <a:lnTo>
                    <a:pt x="310462" y="295909"/>
                  </a:lnTo>
                  <a:lnTo>
                    <a:pt x="406400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70000"/>
                  </a:srgbClr>
                </a:gs>
                <a:gs pos="100000">
                  <a:srgbClr val="3533CD">
                    <a:alpha val="70000"/>
                  </a:srgbClr>
                </a:gs>
              </a:gsLst>
              <a:lin ang="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228600" y="238125"/>
              <a:ext cx="355600" cy="3714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7466855" y="7840655"/>
            <a:ext cx="1159216" cy="1104878"/>
            <a:chOff x="0" y="0"/>
            <a:chExt cx="812800" cy="7747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774700"/>
            </a:xfrm>
            <a:custGeom>
              <a:avLst/>
              <a:gdLst/>
              <a:ahLst/>
              <a:cxnLst/>
              <a:rect r="r" b="b" t="t" l="l"/>
              <a:pathLst>
                <a:path h="774700" w="812800">
                  <a:moveTo>
                    <a:pt x="406400" y="0"/>
                  </a:moveTo>
                  <a:lnTo>
                    <a:pt x="502338" y="295909"/>
                  </a:lnTo>
                  <a:lnTo>
                    <a:pt x="812800" y="295909"/>
                  </a:lnTo>
                  <a:lnTo>
                    <a:pt x="561631" y="478791"/>
                  </a:lnTo>
                  <a:lnTo>
                    <a:pt x="657569" y="774700"/>
                  </a:lnTo>
                  <a:lnTo>
                    <a:pt x="406400" y="591819"/>
                  </a:lnTo>
                  <a:lnTo>
                    <a:pt x="155231" y="774700"/>
                  </a:lnTo>
                  <a:lnTo>
                    <a:pt x="251169" y="478791"/>
                  </a:lnTo>
                  <a:lnTo>
                    <a:pt x="0" y="295909"/>
                  </a:lnTo>
                  <a:lnTo>
                    <a:pt x="310462" y="295909"/>
                  </a:lnTo>
                  <a:lnTo>
                    <a:pt x="406400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3533CD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1" id="11"/>
            <p:cNvSpPr txBox="true"/>
            <p:nvPr/>
          </p:nvSpPr>
          <p:spPr>
            <a:xfrm>
              <a:off x="228600" y="238125"/>
              <a:ext cx="355600" cy="3714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8915562" y="8393094"/>
            <a:ext cx="907757" cy="865206"/>
            <a:chOff x="0" y="0"/>
            <a:chExt cx="812800" cy="7747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774700"/>
            </a:xfrm>
            <a:custGeom>
              <a:avLst/>
              <a:gdLst/>
              <a:ahLst/>
              <a:cxnLst/>
              <a:rect r="r" b="b" t="t" l="l"/>
              <a:pathLst>
                <a:path h="774700" w="812800">
                  <a:moveTo>
                    <a:pt x="406400" y="0"/>
                  </a:moveTo>
                  <a:lnTo>
                    <a:pt x="502338" y="295909"/>
                  </a:lnTo>
                  <a:lnTo>
                    <a:pt x="812800" y="295909"/>
                  </a:lnTo>
                  <a:lnTo>
                    <a:pt x="561631" y="478791"/>
                  </a:lnTo>
                  <a:lnTo>
                    <a:pt x="657569" y="774700"/>
                  </a:lnTo>
                  <a:lnTo>
                    <a:pt x="406400" y="591819"/>
                  </a:lnTo>
                  <a:lnTo>
                    <a:pt x="155231" y="774700"/>
                  </a:lnTo>
                  <a:lnTo>
                    <a:pt x="251169" y="478791"/>
                  </a:lnTo>
                  <a:lnTo>
                    <a:pt x="0" y="295909"/>
                  </a:lnTo>
                  <a:lnTo>
                    <a:pt x="310462" y="295909"/>
                  </a:lnTo>
                  <a:lnTo>
                    <a:pt x="406400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3533CD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4" id="14"/>
            <p:cNvSpPr txBox="true"/>
            <p:nvPr/>
          </p:nvSpPr>
          <p:spPr>
            <a:xfrm>
              <a:off x="228600" y="238125"/>
              <a:ext cx="355600" cy="3714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0287233" y="8010468"/>
            <a:ext cx="981052" cy="935065"/>
            <a:chOff x="0" y="0"/>
            <a:chExt cx="812800" cy="7747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774700"/>
            </a:xfrm>
            <a:custGeom>
              <a:avLst/>
              <a:gdLst/>
              <a:ahLst/>
              <a:cxnLst/>
              <a:rect r="r" b="b" t="t" l="l"/>
              <a:pathLst>
                <a:path h="774700" w="812800">
                  <a:moveTo>
                    <a:pt x="406400" y="0"/>
                  </a:moveTo>
                  <a:lnTo>
                    <a:pt x="502338" y="295909"/>
                  </a:lnTo>
                  <a:lnTo>
                    <a:pt x="812800" y="295909"/>
                  </a:lnTo>
                  <a:lnTo>
                    <a:pt x="561631" y="478791"/>
                  </a:lnTo>
                  <a:lnTo>
                    <a:pt x="657569" y="774700"/>
                  </a:lnTo>
                  <a:lnTo>
                    <a:pt x="406400" y="591819"/>
                  </a:lnTo>
                  <a:lnTo>
                    <a:pt x="155231" y="774700"/>
                  </a:lnTo>
                  <a:lnTo>
                    <a:pt x="251169" y="478791"/>
                  </a:lnTo>
                  <a:lnTo>
                    <a:pt x="0" y="295909"/>
                  </a:lnTo>
                  <a:lnTo>
                    <a:pt x="310462" y="295909"/>
                  </a:lnTo>
                  <a:lnTo>
                    <a:pt x="406400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3533CD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7" id="17"/>
            <p:cNvSpPr txBox="true"/>
            <p:nvPr/>
          </p:nvSpPr>
          <p:spPr>
            <a:xfrm>
              <a:off x="228600" y="238125"/>
              <a:ext cx="355600" cy="3714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0" y="252032"/>
            <a:ext cx="6130082" cy="13437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457"/>
              </a:lnSpc>
              <a:spcBef>
                <a:spcPct val="0"/>
              </a:spcBef>
            </a:pPr>
            <a:r>
              <a:rPr lang="en-US" sz="746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CONCLUSION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361642" y="2567206"/>
            <a:ext cx="17564715" cy="34556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53"/>
              </a:lnSpc>
              <a:spcBef>
                <a:spcPct val="0"/>
              </a:spcBef>
            </a:pPr>
            <a:r>
              <a:rPr lang="en-US" sz="3966">
                <a:solidFill>
                  <a:srgbClr val="000000"/>
                </a:solidFill>
                <a:latin typeface="Magnolia Script"/>
                <a:ea typeface="Magnolia Script"/>
                <a:cs typeface="Magnolia Script"/>
                <a:sym typeface="Magnolia Script"/>
              </a:rPr>
              <a:t>Built a pr</a:t>
            </a:r>
            <a:r>
              <a:rPr lang="en-US" sz="3966">
                <a:solidFill>
                  <a:srgbClr val="000000"/>
                </a:solidFill>
                <a:latin typeface="Magnolia Script"/>
                <a:ea typeface="Magnolia Script"/>
                <a:cs typeface="Magnolia Script"/>
                <a:sym typeface="Magnolia Script"/>
              </a:rPr>
              <a:t>ofessional,responsive,and user - friendly portfolio.</a:t>
            </a:r>
          </a:p>
          <a:p>
            <a:pPr algn="ctr">
              <a:lnSpc>
                <a:spcPts val="5553"/>
              </a:lnSpc>
              <a:spcBef>
                <a:spcPct val="0"/>
              </a:spcBef>
            </a:pPr>
            <a:r>
              <a:rPr lang="en-US" sz="3966">
                <a:solidFill>
                  <a:srgbClr val="000000"/>
                </a:solidFill>
                <a:latin typeface="Magnolia Script"/>
                <a:ea typeface="Magnolia Script"/>
                <a:cs typeface="Magnolia Script"/>
                <a:sym typeface="Magnolia Script"/>
              </a:rPr>
              <a:t>Helps in career growth by showcasing skills and projects effectively.</a:t>
            </a:r>
          </a:p>
          <a:p>
            <a:pPr algn="ctr">
              <a:lnSpc>
                <a:spcPts val="5553"/>
              </a:lnSpc>
              <a:spcBef>
                <a:spcPct val="0"/>
              </a:spcBef>
            </a:pPr>
            <a:r>
              <a:rPr lang="en-US" sz="3966">
                <a:solidFill>
                  <a:srgbClr val="000000"/>
                </a:solidFill>
                <a:latin typeface="Magnolia Script"/>
                <a:ea typeface="Magnolia Script"/>
                <a:cs typeface="Magnolia Script"/>
                <a:sym typeface="Magnolia Script"/>
              </a:rPr>
              <a:t>Easy for recruiters and mentors to evaluate abilities.</a:t>
            </a:r>
          </a:p>
          <a:p>
            <a:pPr algn="ctr">
              <a:lnSpc>
                <a:spcPts val="5553"/>
              </a:lnSpc>
              <a:spcBef>
                <a:spcPct val="0"/>
              </a:spcBef>
            </a:pPr>
            <a:r>
              <a:rPr lang="en-US" sz="3966">
                <a:solidFill>
                  <a:srgbClr val="000000"/>
                </a:solidFill>
                <a:latin typeface="Magnolia Script"/>
                <a:ea typeface="Magnolia Script"/>
                <a:cs typeface="Magnolia Script"/>
                <a:sym typeface="Magnolia Script"/>
              </a:rPr>
              <a:t>Future scope: Add backend integration (blogs,CMS,or dynamic project uploads).</a:t>
            </a:r>
          </a:p>
          <a:p>
            <a:pPr algn="ctr">
              <a:lnSpc>
                <a:spcPts val="5553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F7ACFF">
                <a:alpha val="0"/>
              </a:srgbClr>
            </a:gs>
            <a:gs pos="100000">
              <a:srgbClr val="3C67BF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0" y="73978"/>
            <a:ext cx="6767289" cy="16522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GITHUB LINK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960773" y="4761102"/>
            <a:ext cx="14366453" cy="6806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35"/>
              </a:lnSpc>
              <a:spcBef>
                <a:spcPct val="0"/>
              </a:spcBef>
            </a:pPr>
            <a:r>
              <a:rPr lang="en-US" sz="3954">
                <a:solidFill>
                  <a:srgbClr val="000000"/>
                </a:solidFill>
                <a:latin typeface="Magnolia Script"/>
                <a:ea typeface="Magnolia Script"/>
                <a:cs typeface="Magnolia Script"/>
                <a:sym typeface="Magnolia Script"/>
              </a:rPr>
              <a:t>https://github.com/sugapriyan87317-cyber/Sugapriyan-P-G.git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F7ACFF">
                <a:alpha val="0"/>
              </a:srgbClr>
            </a:gs>
            <a:gs pos="100000">
              <a:srgbClr val="3C67BF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172135" y="2337613"/>
            <a:ext cx="6031608" cy="6031608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7ACFF">
                    <a:alpha val="0"/>
                  </a:srgbClr>
                </a:gs>
                <a:gs pos="100000">
                  <a:srgbClr val="3C67BF">
                    <a:alpha val="58000"/>
                  </a:srgbClr>
                </a:gs>
              </a:gsLst>
              <a:lin ang="54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3414845" y="1188931"/>
            <a:ext cx="1991544" cy="1991544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C67BF">
                    <a:alpha val="96000"/>
                  </a:srgbClr>
                </a:gs>
                <a:gs pos="100000">
                  <a:srgbClr val="F7ACFF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3043659" y="4214522"/>
            <a:ext cx="3185721" cy="3185721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C67BF">
                    <a:alpha val="58000"/>
                  </a:srgbClr>
                </a:gs>
                <a:gs pos="100000">
                  <a:srgbClr val="F7ACFF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4163679" y="7797695"/>
            <a:ext cx="884434" cy="884434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7ACFF">
                    <a:alpha val="0"/>
                  </a:srgbClr>
                </a:gs>
                <a:gs pos="100000">
                  <a:srgbClr val="3C67BF">
                    <a:alpha val="96000"/>
                  </a:srgbClr>
                </a:gs>
              </a:gsLst>
              <a:lin ang="540000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2744482" y="1504605"/>
            <a:ext cx="1892038" cy="1892038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7ACFF">
                    <a:alpha val="0"/>
                  </a:srgbClr>
                </a:gs>
                <a:gs pos="100000">
                  <a:srgbClr val="3C67BF">
                    <a:alpha val="96000"/>
                  </a:srgbClr>
                </a:gs>
              </a:gsLst>
              <a:lin ang="5400000"/>
            </a:gra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5344946" y="6400189"/>
            <a:ext cx="884434" cy="884434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7ACFF">
                    <a:alpha val="0"/>
                  </a:srgbClr>
                </a:gs>
                <a:gs pos="100000">
                  <a:srgbClr val="3C67BF">
                    <a:alpha val="96000"/>
                  </a:srgbClr>
                </a:gs>
              </a:gsLst>
              <a:lin ang="5400000"/>
            </a:gradFill>
          </p:spPr>
        </p:sp>
        <p:sp>
          <p:nvSpPr>
            <p:cNvPr name="TextBox 19" id="19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637067" y="3608432"/>
            <a:ext cx="3070135" cy="3070135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C67BF">
                    <a:alpha val="96000"/>
                  </a:srgbClr>
                </a:gs>
                <a:gs pos="100000">
                  <a:srgbClr val="F7ACFF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22" id="22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15656086" y="9740646"/>
            <a:ext cx="1574229" cy="546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36"/>
              </a:lnSpc>
              <a:spcBef>
                <a:spcPct val="0"/>
              </a:spcBef>
            </a:pPr>
            <a:r>
              <a:rPr lang="en-US" sz="3240">
                <a:solidFill>
                  <a:srgbClr val="000000"/>
                </a:solidFill>
                <a:latin typeface="Magnolia Script"/>
                <a:ea typeface="Magnolia Script"/>
                <a:cs typeface="Magnolia Script"/>
                <a:sym typeface="Magnolia Script"/>
              </a:rPr>
              <a:t>Page:02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-144297" y="272274"/>
            <a:ext cx="6800318" cy="12323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511"/>
              </a:lnSpc>
              <a:spcBef>
                <a:spcPct val="0"/>
              </a:spcBef>
            </a:pPr>
            <a:r>
              <a:rPr lang="en-US" sz="6794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PROJECT TITLE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3255861" y="4327883"/>
            <a:ext cx="11776277" cy="14693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197"/>
              </a:lnSpc>
              <a:spcBef>
                <a:spcPct val="0"/>
              </a:spcBef>
            </a:pPr>
            <a:r>
              <a:rPr lang="en-US" sz="8712">
                <a:solidFill>
                  <a:srgbClr val="000000"/>
                </a:solidFill>
                <a:latin typeface="Magnolia Script"/>
                <a:ea typeface="Magnolia Script"/>
                <a:cs typeface="Magnolia Script"/>
                <a:sym typeface="Magnolia Script"/>
              </a:rPr>
              <a:t>Portfolio website project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7ACFF">
                <a:alpha val="0"/>
              </a:srgbClr>
            </a:gs>
            <a:gs pos="100000">
              <a:srgbClr val="3C67BF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499498" y="2016665"/>
            <a:ext cx="14152523" cy="6891819"/>
            <a:chOff x="0" y="0"/>
            <a:chExt cx="3727414" cy="181512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727414" cy="1815129"/>
            </a:xfrm>
            <a:custGeom>
              <a:avLst/>
              <a:gdLst/>
              <a:ahLst/>
              <a:cxnLst/>
              <a:rect r="r" b="b" t="t" l="l"/>
              <a:pathLst>
                <a:path h="1815129" w="3727414">
                  <a:moveTo>
                    <a:pt x="0" y="0"/>
                  </a:moveTo>
                  <a:lnTo>
                    <a:pt x="3727414" y="0"/>
                  </a:lnTo>
                  <a:lnTo>
                    <a:pt x="3727414" y="1815129"/>
                  </a:lnTo>
                  <a:lnTo>
                    <a:pt x="0" y="1815129"/>
                  </a:lnTo>
                  <a:close/>
                </a:path>
              </a:pathLst>
            </a:custGeom>
            <a:gradFill rotWithShape="true">
              <a:gsLst>
                <a:gs pos="0">
                  <a:srgbClr val="F7ACFF">
                    <a:alpha val="0"/>
                  </a:srgbClr>
                </a:gs>
                <a:gs pos="100000">
                  <a:srgbClr val="3C67BF">
                    <a:alpha val="23000"/>
                  </a:srgbClr>
                </a:gs>
              </a:gsLst>
              <a:lin ang="54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3727414" cy="184370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0" y="6709979"/>
            <a:ext cx="9144000" cy="2142264"/>
            <a:chOff x="0" y="0"/>
            <a:chExt cx="2408296" cy="56421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408296" cy="564218"/>
            </a:xfrm>
            <a:custGeom>
              <a:avLst/>
              <a:gdLst/>
              <a:ahLst/>
              <a:cxnLst/>
              <a:rect r="r" b="b" t="t" l="l"/>
              <a:pathLst>
                <a:path h="564218" w="2408296">
                  <a:moveTo>
                    <a:pt x="0" y="0"/>
                  </a:moveTo>
                  <a:lnTo>
                    <a:pt x="2408296" y="0"/>
                  </a:lnTo>
                  <a:lnTo>
                    <a:pt x="2408296" y="564218"/>
                  </a:lnTo>
                  <a:lnTo>
                    <a:pt x="0" y="564218"/>
                  </a:lnTo>
                  <a:close/>
                </a:path>
              </a:pathLst>
            </a:custGeom>
            <a:gradFill rotWithShape="true">
              <a:gsLst>
                <a:gs pos="0">
                  <a:srgbClr val="F7ACFF">
                    <a:alpha val="0"/>
                  </a:srgbClr>
                </a:gs>
                <a:gs pos="100000">
                  <a:srgbClr val="3C67BF">
                    <a:alpha val="80000"/>
                  </a:srgbClr>
                </a:gs>
              </a:gsLst>
              <a:lin ang="540000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28575"/>
              <a:ext cx="2408296" cy="5927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5758233" y="2306583"/>
            <a:ext cx="1892038" cy="1892038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7ACFF">
                    <a:alpha val="0"/>
                  </a:srgbClr>
                </a:gs>
                <a:gs pos="100000">
                  <a:srgbClr val="3C67BF">
                    <a:alpha val="96000"/>
                  </a:srgbClr>
                </a:gs>
              </a:gsLst>
              <a:lin ang="540000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144000" y="7830949"/>
            <a:ext cx="2155070" cy="2155070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7ACFF">
                    <a:alpha val="0"/>
                  </a:srgbClr>
                </a:gs>
                <a:gs pos="100000">
                  <a:srgbClr val="3C67BF">
                    <a:alpha val="96000"/>
                  </a:srgbClr>
                </a:gs>
              </a:gsLst>
              <a:lin ang="540000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400540" y="1693375"/>
            <a:ext cx="1256320" cy="1256320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C67BF">
                    <a:alpha val="96000"/>
                  </a:srgbClr>
                </a:gs>
                <a:gs pos="100000">
                  <a:srgbClr val="F7ACFF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9660248" y="8446187"/>
            <a:ext cx="986009" cy="812113"/>
          </a:xfrm>
          <a:custGeom>
            <a:avLst/>
            <a:gdLst/>
            <a:ahLst/>
            <a:cxnLst/>
            <a:rect r="r" b="b" t="t" l="l"/>
            <a:pathLst>
              <a:path h="812113" w="986009">
                <a:moveTo>
                  <a:pt x="0" y="0"/>
                </a:moveTo>
                <a:lnTo>
                  <a:pt x="986008" y="0"/>
                </a:lnTo>
                <a:lnTo>
                  <a:pt x="986008" y="812113"/>
                </a:lnTo>
                <a:lnTo>
                  <a:pt x="0" y="8121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16939549" y="2212922"/>
            <a:ext cx="1256320" cy="1256320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C67BF">
                    <a:alpha val="96000"/>
                  </a:srgbClr>
                </a:gs>
                <a:gs pos="100000">
                  <a:srgbClr val="F7ACFF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20" id="20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1" id="21"/>
          <p:cNvSpPr/>
          <p:nvPr/>
        </p:nvSpPr>
        <p:spPr>
          <a:xfrm flipH="false" flipV="false" rot="0">
            <a:off x="13486812" y="3962964"/>
            <a:ext cx="4542844" cy="4889280"/>
          </a:xfrm>
          <a:custGeom>
            <a:avLst/>
            <a:gdLst/>
            <a:ahLst/>
            <a:cxnLst/>
            <a:rect r="r" b="b" t="t" l="l"/>
            <a:pathLst>
              <a:path h="4889280" w="4542844">
                <a:moveTo>
                  <a:pt x="0" y="0"/>
                </a:moveTo>
                <a:lnTo>
                  <a:pt x="4542843" y="0"/>
                </a:lnTo>
                <a:lnTo>
                  <a:pt x="4542843" y="4889280"/>
                </a:lnTo>
                <a:lnTo>
                  <a:pt x="0" y="48892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64991" t="-73193" r="-173211" b="-132171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0" y="252032"/>
            <a:ext cx="3841031" cy="13437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458"/>
              </a:lnSpc>
              <a:spcBef>
                <a:spcPct val="0"/>
              </a:spcBef>
            </a:pPr>
            <a:r>
              <a:rPr lang="en-US" sz="747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AGENDA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5935636" y="9657345"/>
            <a:ext cx="1573783" cy="546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36"/>
              </a:lnSpc>
              <a:spcBef>
                <a:spcPct val="0"/>
              </a:spcBef>
            </a:pPr>
            <a:r>
              <a:rPr lang="en-US" sz="3240">
                <a:solidFill>
                  <a:srgbClr val="000000"/>
                </a:solidFill>
                <a:latin typeface="Magnolia Script"/>
                <a:ea typeface="Magnolia Script"/>
                <a:cs typeface="Magnolia Script"/>
                <a:sym typeface="Magnolia Script"/>
              </a:rPr>
              <a:t>Page:03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112006" y="2136722"/>
            <a:ext cx="7464484" cy="67155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82"/>
              </a:lnSpc>
            </a:pPr>
            <a:r>
              <a:rPr lang="en-US" sz="4273">
                <a:solidFill>
                  <a:srgbClr val="000000"/>
                </a:solidFill>
                <a:latin typeface="Magnolia Script"/>
                <a:ea typeface="Magnolia Script"/>
                <a:cs typeface="Magnolia Script"/>
                <a:sym typeface="Magnolia Script"/>
              </a:rPr>
              <a:t>1.</a:t>
            </a:r>
            <a:r>
              <a:rPr lang="en-US" sz="4273" i="true">
                <a:solidFill>
                  <a:srgbClr val="000000"/>
                </a:solidFill>
                <a:latin typeface="Magnolia Script"/>
                <a:ea typeface="Magnolia Script"/>
                <a:cs typeface="Magnolia Script"/>
                <a:sym typeface="Magnolia Script"/>
              </a:rPr>
              <a:t>Problem Statement</a:t>
            </a:r>
          </a:p>
          <a:p>
            <a:pPr algn="l">
              <a:lnSpc>
                <a:spcPts val="5982"/>
              </a:lnSpc>
            </a:pPr>
            <a:r>
              <a:rPr lang="en-US" sz="4273" i="true">
                <a:solidFill>
                  <a:srgbClr val="000000"/>
                </a:solidFill>
                <a:latin typeface="Magnolia Script"/>
                <a:ea typeface="Magnolia Script"/>
                <a:cs typeface="Magnolia Script"/>
                <a:sym typeface="Magnolia Script"/>
              </a:rPr>
              <a:t>2.Project Overview</a:t>
            </a:r>
          </a:p>
          <a:p>
            <a:pPr algn="l">
              <a:lnSpc>
                <a:spcPts val="5982"/>
              </a:lnSpc>
            </a:pPr>
            <a:r>
              <a:rPr lang="en-US" sz="4273" i="true">
                <a:solidFill>
                  <a:srgbClr val="000000"/>
                </a:solidFill>
                <a:latin typeface="Magnolia Script"/>
                <a:ea typeface="Magnolia Script"/>
                <a:cs typeface="Magnolia Script"/>
                <a:sym typeface="Magnolia Script"/>
              </a:rPr>
              <a:t>3.End Users</a:t>
            </a:r>
          </a:p>
          <a:p>
            <a:pPr algn="l">
              <a:lnSpc>
                <a:spcPts val="5982"/>
              </a:lnSpc>
            </a:pPr>
            <a:r>
              <a:rPr lang="en-US" sz="4273" i="true">
                <a:solidFill>
                  <a:srgbClr val="000000"/>
                </a:solidFill>
                <a:latin typeface="Magnolia Script"/>
                <a:ea typeface="Magnolia Script"/>
                <a:cs typeface="Magnolia Script"/>
                <a:sym typeface="Magnolia Script"/>
              </a:rPr>
              <a:t>4.Tools and Technologies</a:t>
            </a:r>
          </a:p>
          <a:p>
            <a:pPr algn="l">
              <a:lnSpc>
                <a:spcPts val="5982"/>
              </a:lnSpc>
            </a:pPr>
            <a:r>
              <a:rPr lang="en-US" sz="4273" i="true">
                <a:solidFill>
                  <a:srgbClr val="000000"/>
                </a:solidFill>
                <a:latin typeface="Magnolia Script"/>
                <a:ea typeface="Magnolia Script"/>
                <a:cs typeface="Magnolia Script"/>
                <a:sym typeface="Magnolia Script"/>
              </a:rPr>
              <a:t>5.Portfolio Design And Layout </a:t>
            </a:r>
          </a:p>
          <a:p>
            <a:pPr algn="l">
              <a:lnSpc>
                <a:spcPts val="5982"/>
              </a:lnSpc>
            </a:pPr>
            <a:r>
              <a:rPr lang="en-US" sz="4273" i="true">
                <a:solidFill>
                  <a:srgbClr val="000000"/>
                </a:solidFill>
                <a:latin typeface="Magnolia Script"/>
                <a:ea typeface="Magnolia Script"/>
                <a:cs typeface="Magnolia Script"/>
                <a:sym typeface="Magnolia Script"/>
              </a:rPr>
              <a:t>6.Features And Functionality</a:t>
            </a:r>
          </a:p>
          <a:p>
            <a:pPr algn="l">
              <a:lnSpc>
                <a:spcPts val="5982"/>
              </a:lnSpc>
            </a:pPr>
            <a:r>
              <a:rPr lang="en-US" sz="4273" i="true">
                <a:solidFill>
                  <a:srgbClr val="000000"/>
                </a:solidFill>
                <a:latin typeface="Magnolia Script"/>
                <a:ea typeface="Magnolia Script"/>
                <a:cs typeface="Magnolia Script"/>
                <a:sym typeface="Magnolia Script"/>
              </a:rPr>
              <a:t>7.Results and Screenshots </a:t>
            </a:r>
          </a:p>
          <a:p>
            <a:pPr algn="l">
              <a:lnSpc>
                <a:spcPts val="5982"/>
              </a:lnSpc>
            </a:pPr>
            <a:r>
              <a:rPr lang="en-US" sz="4273" i="true">
                <a:solidFill>
                  <a:srgbClr val="000000"/>
                </a:solidFill>
                <a:latin typeface="Magnolia Script"/>
                <a:ea typeface="Magnolia Script"/>
                <a:cs typeface="Magnolia Script"/>
                <a:sym typeface="Magnolia Script"/>
              </a:rPr>
              <a:t>8 Conclusion</a:t>
            </a:r>
          </a:p>
          <a:p>
            <a:pPr algn="l">
              <a:lnSpc>
                <a:spcPts val="5982"/>
              </a:lnSpc>
              <a:spcBef>
                <a:spcPct val="0"/>
              </a:spcBef>
            </a:pPr>
            <a:r>
              <a:rPr lang="en-US" sz="4273" i="true">
                <a:solidFill>
                  <a:srgbClr val="000000"/>
                </a:solidFill>
                <a:latin typeface="Magnolia Script"/>
                <a:ea typeface="Magnolia Script"/>
                <a:cs typeface="Magnolia Script"/>
                <a:sym typeface="Magnolia Script"/>
              </a:rPr>
              <a:t>9.Github Link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7ACFF">
                <a:alpha val="0"/>
              </a:srgbClr>
            </a:gs>
            <a:gs pos="100000">
              <a:srgbClr val="3C67BF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54546" y="-1328013"/>
            <a:ext cx="5214383" cy="5214383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7ACFF">
                    <a:alpha val="0"/>
                  </a:srgbClr>
                </a:gs>
                <a:gs pos="100000">
                  <a:srgbClr val="3C67BF">
                    <a:alpha val="58000"/>
                  </a:srgbClr>
                </a:gs>
              </a:gsLst>
              <a:lin ang="54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4652109" y="-601893"/>
            <a:ext cx="4488263" cy="4488263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445826" y="33348"/>
                  </a:lnTo>
                  <a:lnTo>
                    <a:pt x="491360" y="8881"/>
                  </a:lnTo>
                  <a:lnTo>
                    <a:pt x="522953" y="49652"/>
                  </a:lnTo>
                  <a:lnTo>
                    <a:pt x="572609" y="35135"/>
                  </a:lnTo>
                  <a:lnTo>
                    <a:pt x="594986" y="81548"/>
                  </a:lnTo>
                  <a:lnTo>
                    <a:pt x="646591" y="77616"/>
                  </a:lnTo>
                  <a:lnTo>
                    <a:pt x="658778" y="127641"/>
                  </a:lnTo>
                  <a:lnTo>
                    <a:pt x="710077" y="134465"/>
                  </a:lnTo>
                  <a:lnTo>
                    <a:pt x="711539" y="185918"/>
                  </a:lnTo>
                  <a:lnTo>
                    <a:pt x="760292" y="203200"/>
                  </a:lnTo>
                  <a:lnTo>
                    <a:pt x="750965" y="253830"/>
                  </a:lnTo>
                  <a:lnTo>
                    <a:pt x="795038" y="280816"/>
                  </a:lnTo>
                  <a:lnTo>
                    <a:pt x="775331" y="328411"/>
                  </a:lnTo>
                  <a:lnTo>
                    <a:pt x="812800" y="363920"/>
                  </a:lnTo>
                  <a:lnTo>
                    <a:pt x="783573" y="406400"/>
                  </a:lnTo>
                  <a:lnTo>
                    <a:pt x="812800" y="448880"/>
                  </a:lnTo>
                  <a:lnTo>
                    <a:pt x="775331" y="484389"/>
                  </a:lnTo>
                  <a:lnTo>
                    <a:pt x="795038" y="531984"/>
                  </a:lnTo>
                  <a:lnTo>
                    <a:pt x="750965" y="558970"/>
                  </a:lnTo>
                  <a:lnTo>
                    <a:pt x="760292" y="609600"/>
                  </a:lnTo>
                  <a:lnTo>
                    <a:pt x="711539" y="626882"/>
                  </a:lnTo>
                  <a:lnTo>
                    <a:pt x="710077" y="678335"/>
                  </a:lnTo>
                  <a:lnTo>
                    <a:pt x="658778" y="685159"/>
                  </a:lnTo>
                  <a:lnTo>
                    <a:pt x="646591" y="735184"/>
                  </a:lnTo>
                  <a:lnTo>
                    <a:pt x="594986" y="731252"/>
                  </a:lnTo>
                  <a:lnTo>
                    <a:pt x="572609" y="777665"/>
                  </a:lnTo>
                  <a:lnTo>
                    <a:pt x="522953" y="763148"/>
                  </a:lnTo>
                  <a:lnTo>
                    <a:pt x="491360" y="803919"/>
                  </a:lnTo>
                  <a:lnTo>
                    <a:pt x="445826" y="779452"/>
                  </a:lnTo>
                  <a:lnTo>
                    <a:pt x="406400" y="812800"/>
                  </a:lnTo>
                  <a:lnTo>
                    <a:pt x="366974" y="779452"/>
                  </a:lnTo>
                  <a:lnTo>
                    <a:pt x="321440" y="803919"/>
                  </a:lnTo>
                  <a:lnTo>
                    <a:pt x="289847" y="763148"/>
                  </a:lnTo>
                  <a:lnTo>
                    <a:pt x="240191" y="777665"/>
                  </a:lnTo>
                  <a:lnTo>
                    <a:pt x="217814" y="731252"/>
                  </a:lnTo>
                  <a:lnTo>
                    <a:pt x="166209" y="735184"/>
                  </a:lnTo>
                  <a:lnTo>
                    <a:pt x="154022" y="685159"/>
                  </a:lnTo>
                  <a:lnTo>
                    <a:pt x="102722" y="678335"/>
                  </a:lnTo>
                  <a:lnTo>
                    <a:pt x="101260" y="626882"/>
                  </a:lnTo>
                  <a:lnTo>
                    <a:pt x="52509" y="609600"/>
                  </a:lnTo>
                  <a:lnTo>
                    <a:pt x="61835" y="558970"/>
                  </a:lnTo>
                  <a:lnTo>
                    <a:pt x="17762" y="531984"/>
                  </a:lnTo>
                  <a:lnTo>
                    <a:pt x="37469" y="484389"/>
                  </a:lnTo>
                  <a:lnTo>
                    <a:pt x="0" y="448880"/>
                  </a:lnTo>
                  <a:lnTo>
                    <a:pt x="29227" y="406400"/>
                  </a:lnTo>
                  <a:lnTo>
                    <a:pt x="0" y="363920"/>
                  </a:lnTo>
                  <a:lnTo>
                    <a:pt x="37469" y="328411"/>
                  </a:lnTo>
                  <a:lnTo>
                    <a:pt x="17762" y="280816"/>
                  </a:lnTo>
                  <a:lnTo>
                    <a:pt x="61835" y="253830"/>
                  </a:lnTo>
                  <a:lnTo>
                    <a:pt x="52509" y="203200"/>
                  </a:lnTo>
                  <a:lnTo>
                    <a:pt x="101260" y="185918"/>
                  </a:lnTo>
                  <a:lnTo>
                    <a:pt x="102722" y="134465"/>
                  </a:lnTo>
                  <a:lnTo>
                    <a:pt x="154022" y="127641"/>
                  </a:lnTo>
                  <a:lnTo>
                    <a:pt x="166209" y="77616"/>
                  </a:lnTo>
                  <a:lnTo>
                    <a:pt x="217814" y="81548"/>
                  </a:lnTo>
                  <a:lnTo>
                    <a:pt x="240191" y="35135"/>
                  </a:lnTo>
                  <a:lnTo>
                    <a:pt x="289847" y="49652"/>
                  </a:lnTo>
                  <a:lnTo>
                    <a:pt x="321440" y="8881"/>
                  </a:lnTo>
                  <a:lnTo>
                    <a:pt x="366974" y="33348"/>
                  </a:lnTo>
                  <a:lnTo>
                    <a:pt x="406400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F7ACFF">
                    <a:alpha val="0"/>
                  </a:srgbClr>
                </a:gs>
                <a:gs pos="100000">
                  <a:srgbClr val="3C67BF">
                    <a:alpha val="60000"/>
                  </a:srgbClr>
                </a:gs>
              </a:gsLst>
              <a:lin ang="540000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152400" y="123825"/>
              <a:ext cx="508000" cy="5365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542502" y="3741914"/>
            <a:ext cx="17202996" cy="38923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79"/>
              </a:lnSpc>
            </a:pPr>
            <a:r>
              <a:rPr lang="en-US" sz="4414">
                <a:solidFill>
                  <a:srgbClr val="000000"/>
                </a:solidFill>
                <a:latin typeface="Magnolia Script"/>
                <a:ea typeface="Magnolia Script"/>
                <a:cs typeface="Magnolia Script"/>
                <a:sym typeface="Magnolia Script"/>
              </a:rPr>
              <a:t>    Many students and freshers struggle to showcase their skills to recruiters.</a:t>
            </a:r>
          </a:p>
          <a:p>
            <a:pPr algn="ctr">
              <a:lnSpc>
                <a:spcPts val="6179"/>
              </a:lnSpc>
            </a:pPr>
            <a:r>
              <a:rPr lang="en-US" sz="4414">
                <a:solidFill>
                  <a:srgbClr val="000000"/>
                </a:solidFill>
                <a:latin typeface="Magnolia Script"/>
                <a:ea typeface="Magnolia Script"/>
                <a:cs typeface="Magnolia Script"/>
                <a:sym typeface="Magnolia Script"/>
              </a:rPr>
              <a:t>traditional resumes do not effectively highlight products and creativity.</a:t>
            </a:r>
          </a:p>
          <a:p>
            <a:pPr algn="ctr">
              <a:lnSpc>
                <a:spcPts val="6179"/>
              </a:lnSpc>
            </a:pPr>
            <a:r>
              <a:rPr lang="en-US" sz="4414">
                <a:solidFill>
                  <a:srgbClr val="000000"/>
                </a:solidFill>
                <a:latin typeface="Magnolia Script"/>
                <a:ea typeface="Magnolia Script"/>
                <a:cs typeface="Magnolia Script"/>
                <a:sym typeface="Magnolia Script"/>
              </a:rPr>
              <a:t>Lack of  online presence reduces visibility and opportunities. </a:t>
            </a:r>
          </a:p>
          <a:p>
            <a:pPr algn="ctr">
              <a:lnSpc>
                <a:spcPts val="6179"/>
              </a:lnSpc>
              <a:spcBef>
                <a:spcPct val="0"/>
              </a:spcBef>
            </a:pPr>
            <a:r>
              <a:rPr lang="en-US" sz="4414">
                <a:solidFill>
                  <a:srgbClr val="000000"/>
                </a:solidFill>
                <a:latin typeface="Magnolia Script"/>
                <a:ea typeface="Magnolia Script"/>
                <a:cs typeface="Magnolia Script"/>
                <a:sym typeface="Magnolia Script"/>
              </a:rPr>
              <a:t>Difficulty in presenting projects in a professional, structured format.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187592" y="3970641"/>
            <a:ext cx="351509" cy="351509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445826" y="33348"/>
                  </a:lnTo>
                  <a:lnTo>
                    <a:pt x="491360" y="8881"/>
                  </a:lnTo>
                  <a:lnTo>
                    <a:pt x="522953" y="49652"/>
                  </a:lnTo>
                  <a:lnTo>
                    <a:pt x="572609" y="35135"/>
                  </a:lnTo>
                  <a:lnTo>
                    <a:pt x="594986" y="81548"/>
                  </a:lnTo>
                  <a:lnTo>
                    <a:pt x="646591" y="77616"/>
                  </a:lnTo>
                  <a:lnTo>
                    <a:pt x="658778" y="127641"/>
                  </a:lnTo>
                  <a:lnTo>
                    <a:pt x="710077" y="134465"/>
                  </a:lnTo>
                  <a:lnTo>
                    <a:pt x="711539" y="185918"/>
                  </a:lnTo>
                  <a:lnTo>
                    <a:pt x="760292" y="203200"/>
                  </a:lnTo>
                  <a:lnTo>
                    <a:pt x="750965" y="253830"/>
                  </a:lnTo>
                  <a:lnTo>
                    <a:pt x="795038" y="280816"/>
                  </a:lnTo>
                  <a:lnTo>
                    <a:pt x="775331" y="328411"/>
                  </a:lnTo>
                  <a:lnTo>
                    <a:pt x="812800" y="363920"/>
                  </a:lnTo>
                  <a:lnTo>
                    <a:pt x="783573" y="406400"/>
                  </a:lnTo>
                  <a:lnTo>
                    <a:pt x="812800" y="448880"/>
                  </a:lnTo>
                  <a:lnTo>
                    <a:pt x="775331" y="484389"/>
                  </a:lnTo>
                  <a:lnTo>
                    <a:pt x="795038" y="531984"/>
                  </a:lnTo>
                  <a:lnTo>
                    <a:pt x="750965" y="558970"/>
                  </a:lnTo>
                  <a:lnTo>
                    <a:pt x="760292" y="609600"/>
                  </a:lnTo>
                  <a:lnTo>
                    <a:pt x="711539" y="626882"/>
                  </a:lnTo>
                  <a:lnTo>
                    <a:pt x="710077" y="678335"/>
                  </a:lnTo>
                  <a:lnTo>
                    <a:pt x="658778" y="685159"/>
                  </a:lnTo>
                  <a:lnTo>
                    <a:pt x="646591" y="735184"/>
                  </a:lnTo>
                  <a:lnTo>
                    <a:pt x="594986" y="731252"/>
                  </a:lnTo>
                  <a:lnTo>
                    <a:pt x="572609" y="777665"/>
                  </a:lnTo>
                  <a:lnTo>
                    <a:pt x="522953" y="763148"/>
                  </a:lnTo>
                  <a:lnTo>
                    <a:pt x="491360" y="803919"/>
                  </a:lnTo>
                  <a:lnTo>
                    <a:pt x="445826" y="779452"/>
                  </a:lnTo>
                  <a:lnTo>
                    <a:pt x="406400" y="812800"/>
                  </a:lnTo>
                  <a:lnTo>
                    <a:pt x="366974" y="779452"/>
                  </a:lnTo>
                  <a:lnTo>
                    <a:pt x="321440" y="803919"/>
                  </a:lnTo>
                  <a:lnTo>
                    <a:pt x="289847" y="763148"/>
                  </a:lnTo>
                  <a:lnTo>
                    <a:pt x="240191" y="777665"/>
                  </a:lnTo>
                  <a:lnTo>
                    <a:pt x="217814" y="731252"/>
                  </a:lnTo>
                  <a:lnTo>
                    <a:pt x="166209" y="735184"/>
                  </a:lnTo>
                  <a:lnTo>
                    <a:pt x="154022" y="685159"/>
                  </a:lnTo>
                  <a:lnTo>
                    <a:pt x="102722" y="678335"/>
                  </a:lnTo>
                  <a:lnTo>
                    <a:pt x="101260" y="626882"/>
                  </a:lnTo>
                  <a:lnTo>
                    <a:pt x="52509" y="609600"/>
                  </a:lnTo>
                  <a:lnTo>
                    <a:pt x="61835" y="558970"/>
                  </a:lnTo>
                  <a:lnTo>
                    <a:pt x="17762" y="531984"/>
                  </a:lnTo>
                  <a:lnTo>
                    <a:pt x="37469" y="484389"/>
                  </a:lnTo>
                  <a:lnTo>
                    <a:pt x="0" y="448880"/>
                  </a:lnTo>
                  <a:lnTo>
                    <a:pt x="29227" y="406400"/>
                  </a:lnTo>
                  <a:lnTo>
                    <a:pt x="0" y="363920"/>
                  </a:lnTo>
                  <a:lnTo>
                    <a:pt x="37469" y="328411"/>
                  </a:lnTo>
                  <a:lnTo>
                    <a:pt x="17762" y="280816"/>
                  </a:lnTo>
                  <a:lnTo>
                    <a:pt x="61835" y="253830"/>
                  </a:lnTo>
                  <a:lnTo>
                    <a:pt x="52509" y="203200"/>
                  </a:lnTo>
                  <a:lnTo>
                    <a:pt x="101260" y="185918"/>
                  </a:lnTo>
                  <a:lnTo>
                    <a:pt x="102722" y="134465"/>
                  </a:lnTo>
                  <a:lnTo>
                    <a:pt x="154022" y="127641"/>
                  </a:lnTo>
                  <a:lnTo>
                    <a:pt x="166209" y="77616"/>
                  </a:lnTo>
                  <a:lnTo>
                    <a:pt x="217814" y="81548"/>
                  </a:lnTo>
                  <a:lnTo>
                    <a:pt x="240191" y="35135"/>
                  </a:lnTo>
                  <a:lnTo>
                    <a:pt x="289847" y="49652"/>
                  </a:lnTo>
                  <a:lnTo>
                    <a:pt x="321440" y="8881"/>
                  </a:lnTo>
                  <a:lnTo>
                    <a:pt x="366974" y="33348"/>
                  </a:lnTo>
                  <a:lnTo>
                    <a:pt x="406400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3533CD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1" id="11"/>
            <p:cNvSpPr txBox="true"/>
            <p:nvPr/>
          </p:nvSpPr>
          <p:spPr>
            <a:xfrm>
              <a:off x="152400" y="123825"/>
              <a:ext cx="508000" cy="5365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2727158" y="1028700"/>
            <a:ext cx="12833684" cy="8229600"/>
          </a:xfrm>
          <a:custGeom>
            <a:avLst/>
            <a:gdLst/>
            <a:ahLst/>
            <a:cxnLst/>
            <a:rect r="r" b="b" t="t" l="l"/>
            <a:pathLst>
              <a:path h="8229600" w="12833684">
                <a:moveTo>
                  <a:pt x="0" y="0"/>
                </a:moveTo>
                <a:lnTo>
                  <a:pt x="12833684" y="0"/>
                </a:lnTo>
                <a:lnTo>
                  <a:pt x="1283368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1000"/>
            </a:blip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137885" y="5453336"/>
            <a:ext cx="325665" cy="417210"/>
            <a:chOff x="0" y="0"/>
            <a:chExt cx="610997" cy="78275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610997" cy="782750"/>
            </a:xfrm>
            <a:custGeom>
              <a:avLst/>
              <a:gdLst/>
              <a:ahLst/>
              <a:cxnLst/>
              <a:rect r="r" b="b" t="t" l="l"/>
              <a:pathLst>
                <a:path h="782750" w="610997">
                  <a:moveTo>
                    <a:pt x="305499" y="0"/>
                  </a:moveTo>
                  <a:lnTo>
                    <a:pt x="335136" y="32115"/>
                  </a:lnTo>
                  <a:lnTo>
                    <a:pt x="369365" y="8552"/>
                  </a:lnTo>
                  <a:lnTo>
                    <a:pt x="393114" y="47816"/>
                  </a:lnTo>
                  <a:lnTo>
                    <a:pt x="430441" y="33836"/>
                  </a:lnTo>
                  <a:lnTo>
                    <a:pt x="447262" y="78533"/>
                  </a:lnTo>
                  <a:lnTo>
                    <a:pt x="486055" y="74746"/>
                  </a:lnTo>
                  <a:lnTo>
                    <a:pt x="495216" y="122922"/>
                  </a:lnTo>
                  <a:lnTo>
                    <a:pt x="533779" y="129494"/>
                  </a:lnTo>
                  <a:lnTo>
                    <a:pt x="534877" y="179044"/>
                  </a:lnTo>
                  <a:lnTo>
                    <a:pt x="571526" y="195687"/>
                  </a:lnTo>
                  <a:lnTo>
                    <a:pt x="564515" y="244445"/>
                  </a:lnTo>
                  <a:lnTo>
                    <a:pt x="597645" y="270434"/>
                  </a:lnTo>
                  <a:lnTo>
                    <a:pt x="582831" y="316269"/>
                  </a:lnTo>
                  <a:lnTo>
                    <a:pt x="610997" y="350465"/>
                  </a:lnTo>
                  <a:lnTo>
                    <a:pt x="589027" y="391375"/>
                  </a:lnTo>
                  <a:lnTo>
                    <a:pt x="610997" y="432285"/>
                  </a:lnTo>
                  <a:lnTo>
                    <a:pt x="582831" y="466481"/>
                  </a:lnTo>
                  <a:lnTo>
                    <a:pt x="597645" y="512316"/>
                  </a:lnTo>
                  <a:lnTo>
                    <a:pt x="564515" y="538304"/>
                  </a:lnTo>
                  <a:lnTo>
                    <a:pt x="571526" y="587062"/>
                  </a:lnTo>
                  <a:lnTo>
                    <a:pt x="534877" y="603706"/>
                  </a:lnTo>
                  <a:lnTo>
                    <a:pt x="533779" y="653256"/>
                  </a:lnTo>
                  <a:lnTo>
                    <a:pt x="495216" y="659827"/>
                  </a:lnTo>
                  <a:lnTo>
                    <a:pt x="486055" y="708003"/>
                  </a:lnTo>
                  <a:lnTo>
                    <a:pt x="447262" y="704217"/>
                  </a:lnTo>
                  <a:lnTo>
                    <a:pt x="430441" y="748914"/>
                  </a:lnTo>
                  <a:lnTo>
                    <a:pt x="393114" y="734933"/>
                  </a:lnTo>
                  <a:lnTo>
                    <a:pt x="369365" y="774197"/>
                  </a:lnTo>
                  <a:lnTo>
                    <a:pt x="335136" y="750635"/>
                  </a:lnTo>
                  <a:lnTo>
                    <a:pt x="305499" y="782750"/>
                  </a:lnTo>
                  <a:lnTo>
                    <a:pt x="275861" y="750635"/>
                  </a:lnTo>
                  <a:lnTo>
                    <a:pt x="241632" y="774197"/>
                  </a:lnTo>
                  <a:lnTo>
                    <a:pt x="217883" y="734933"/>
                  </a:lnTo>
                  <a:lnTo>
                    <a:pt x="180556" y="748914"/>
                  </a:lnTo>
                  <a:lnTo>
                    <a:pt x="163735" y="704217"/>
                  </a:lnTo>
                  <a:lnTo>
                    <a:pt x="124942" y="708003"/>
                  </a:lnTo>
                  <a:lnTo>
                    <a:pt x="115781" y="659827"/>
                  </a:lnTo>
                  <a:lnTo>
                    <a:pt x="77218" y="653256"/>
                  </a:lnTo>
                  <a:lnTo>
                    <a:pt x="76119" y="603706"/>
                  </a:lnTo>
                  <a:lnTo>
                    <a:pt x="39472" y="587062"/>
                  </a:lnTo>
                  <a:lnTo>
                    <a:pt x="46483" y="538304"/>
                  </a:lnTo>
                  <a:lnTo>
                    <a:pt x="13352" y="512316"/>
                  </a:lnTo>
                  <a:lnTo>
                    <a:pt x="28166" y="466481"/>
                  </a:lnTo>
                  <a:lnTo>
                    <a:pt x="0" y="432285"/>
                  </a:lnTo>
                  <a:lnTo>
                    <a:pt x="21970" y="391375"/>
                  </a:lnTo>
                  <a:lnTo>
                    <a:pt x="0" y="350465"/>
                  </a:lnTo>
                  <a:lnTo>
                    <a:pt x="28166" y="316269"/>
                  </a:lnTo>
                  <a:lnTo>
                    <a:pt x="13352" y="270434"/>
                  </a:lnTo>
                  <a:lnTo>
                    <a:pt x="46483" y="244445"/>
                  </a:lnTo>
                  <a:lnTo>
                    <a:pt x="39472" y="195687"/>
                  </a:lnTo>
                  <a:lnTo>
                    <a:pt x="76119" y="179044"/>
                  </a:lnTo>
                  <a:lnTo>
                    <a:pt x="77218" y="129494"/>
                  </a:lnTo>
                  <a:lnTo>
                    <a:pt x="115781" y="122922"/>
                  </a:lnTo>
                  <a:lnTo>
                    <a:pt x="124942" y="74746"/>
                  </a:lnTo>
                  <a:lnTo>
                    <a:pt x="163735" y="78533"/>
                  </a:lnTo>
                  <a:lnTo>
                    <a:pt x="180556" y="33836"/>
                  </a:lnTo>
                  <a:lnTo>
                    <a:pt x="217883" y="47816"/>
                  </a:lnTo>
                  <a:lnTo>
                    <a:pt x="241632" y="8552"/>
                  </a:lnTo>
                  <a:lnTo>
                    <a:pt x="275861" y="32115"/>
                  </a:lnTo>
                  <a:lnTo>
                    <a:pt x="305499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3533CD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5" id="15"/>
            <p:cNvSpPr txBox="true"/>
            <p:nvPr/>
          </p:nvSpPr>
          <p:spPr>
            <a:xfrm>
              <a:off x="114562" y="118191"/>
              <a:ext cx="381873" cy="5177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187592" y="6313678"/>
            <a:ext cx="351509" cy="351509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445826" y="33348"/>
                  </a:lnTo>
                  <a:lnTo>
                    <a:pt x="491360" y="8881"/>
                  </a:lnTo>
                  <a:lnTo>
                    <a:pt x="522953" y="49652"/>
                  </a:lnTo>
                  <a:lnTo>
                    <a:pt x="572609" y="35135"/>
                  </a:lnTo>
                  <a:lnTo>
                    <a:pt x="594986" y="81548"/>
                  </a:lnTo>
                  <a:lnTo>
                    <a:pt x="646591" y="77616"/>
                  </a:lnTo>
                  <a:lnTo>
                    <a:pt x="658778" y="127641"/>
                  </a:lnTo>
                  <a:lnTo>
                    <a:pt x="710077" y="134465"/>
                  </a:lnTo>
                  <a:lnTo>
                    <a:pt x="711539" y="185918"/>
                  </a:lnTo>
                  <a:lnTo>
                    <a:pt x="760292" y="203200"/>
                  </a:lnTo>
                  <a:lnTo>
                    <a:pt x="750965" y="253830"/>
                  </a:lnTo>
                  <a:lnTo>
                    <a:pt x="795038" y="280816"/>
                  </a:lnTo>
                  <a:lnTo>
                    <a:pt x="775331" y="328411"/>
                  </a:lnTo>
                  <a:lnTo>
                    <a:pt x="812800" y="363920"/>
                  </a:lnTo>
                  <a:lnTo>
                    <a:pt x="783573" y="406400"/>
                  </a:lnTo>
                  <a:lnTo>
                    <a:pt x="812800" y="448880"/>
                  </a:lnTo>
                  <a:lnTo>
                    <a:pt x="775331" y="484389"/>
                  </a:lnTo>
                  <a:lnTo>
                    <a:pt x="795038" y="531984"/>
                  </a:lnTo>
                  <a:lnTo>
                    <a:pt x="750965" y="558970"/>
                  </a:lnTo>
                  <a:lnTo>
                    <a:pt x="760292" y="609600"/>
                  </a:lnTo>
                  <a:lnTo>
                    <a:pt x="711539" y="626882"/>
                  </a:lnTo>
                  <a:lnTo>
                    <a:pt x="710077" y="678335"/>
                  </a:lnTo>
                  <a:lnTo>
                    <a:pt x="658778" y="685159"/>
                  </a:lnTo>
                  <a:lnTo>
                    <a:pt x="646591" y="735184"/>
                  </a:lnTo>
                  <a:lnTo>
                    <a:pt x="594986" y="731252"/>
                  </a:lnTo>
                  <a:lnTo>
                    <a:pt x="572609" y="777665"/>
                  </a:lnTo>
                  <a:lnTo>
                    <a:pt x="522953" y="763148"/>
                  </a:lnTo>
                  <a:lnTo>
                    <a:pt x="491360" y="803919"/>
                  </a:lnTo>
                  <a:lnTo>
                    <a:pt x="445826" y="779452"/>
                  </a:lnTo>
                  <a:lnTo>
                    <a:pt x="406400" y="812800"/>
                  </a:lnTo>
                  <a:lnTo>
                    <a:pt x="366974" y="779452"/>
                  </a:lnTo>
                  <a:lnTo>
                    <a:pt x="321440" y="803919"/>
                  </a:lnTo>
                  <a:lnTo>
                    <a:pt x="289847" y="763148"/>
                  </a:lnTo>
                  <a:lnTo>
                    <a:pt x="240191" y="777665"/>
                  </a:lnTo>
                  <a:lnTo>
                    <a:pt x="217814" y="731252"/>
                  </a:lnTo>
                  <a:lnTo>
                    <a:pt x="166209" y="735184"/>
                  </a:lnTo>
                  <a:lnTo>
                    <a:pt x="154022" y="685159"/>
                  </a:lnTo>
                  <a:lnTo>
                    <a:pt x="102722" y="678335"/>
                  </a:lnTo>
                  <a:lnTo>
                    <a:pt x="101260" y="626882"/>
                  </a:lnTo>
                  <a:lnTo>
                    <a:pt x="52509" y="609600"/>
                  </a:lnTo>
                  <a:lnTo>
                    <a:pt x="61835" y="558970"/>
                  </a:lnTo>
                  <a:lnTo>
                    <a:pt x="17762" y="531984"/>
                  </a:lnTo>
                  <a:lnTo>
                    <a:pt x="37469" y="484389"/>
                  </a:lnTo>
                  <a:lnTo>
                    <a:pt x="0" y="448880"/>
                  </a:lnTo>
                  <a:lnTo>
                    <a:pt x="29227" y="406400"/>
                  </a:lnTo>
                  <a:lnTo>
                    <a:pt x="0" y="363920"/>
                  </a:lnTo>
                  <a:lnTo>
                    <a:pt x="37469" y="328411"/>
                  </a:lnTo>
                  <a:lnTo>
                    <a:pt x="17762" y="280816"/>
                  </a:lnTo>
                  <a:lnTo>
                    <a:pt x="61835" y="253830"/>
                  </a:lnTo>
                  <a:lnTo>
                    <a:pt x="52509" y="203200"/>
                  </a:lnTo>
                  <a:lnTo>
                    <a:pt x="101260" y="185918"/>
                  </a:lnTo>
                  <a:lnTo>
                    <a:pt x="102722" y="134465"/>
                  </a:lnTo>
                  <a:lnTo>
                    <a:pt x="154022" y="127641"/>
                  </a:lnTo>
                  <a:lnTo>
                    <a:pt x="166209" y="77616"/>
                  </a:lnTo>
                  <a:lnTo>
                    <a:pt x="217814" y="81548"/>
                  </a:lnTo>
                  <a:lnTo>
                    <a:pt x="240191" y="35135"/>
                  </a:lnTo>
                  <a:lnTo>
                    <a:pt x="289847" y="49652"/>
                  </a:lnTo>
                  <a:lnTo>
                    <a:pt x="321440" y="8881"/>
                  </a:lnTo>
                  <a:lnTo>
                    <a:pt x="366974" y="33348"/>
                  </a:lnTo>
                  <a:lnTo>
                    <a:pt x="406400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3533CD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8" id="18"/>
            <p:cNvSpPr txBox="true"/>
            <p:nvPr/>
          </p:nvSpPr>
          <p:spPr>
            <a:xfrm>
              <a:off x="152400" y="123825"/>
              <a:ext cx="508000" cy="5365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213474" y="7122116"/>
            <a:ext cx="329028" cy="329028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445826" y="33348"/>
                  </a:lnTo>
                  <a:lnTo>
                    <a:pt x="491360" y="8881"/>
                  </a:lnTo>
                  <a:lnTo>
                    <a:pt x="522953" y="49652"/>
                  </a:lnTo>
                  <a:lnTo>
                    <a:pt x="572609" y="35135"/>
                  </a:lnTo>
                  <a:lnTo>
                    <a:pt x="594986" y="81548"/>
                  </a:lnTo>
                  <a:lnTo>
                    <a:pt x="646591" y="77616"/>
                  </a:lnTo>
                  <a:lnTo>
                    <a:pt x="658778" y="127641"/>
                  </a:lnTo>
                  <a:lnTo>
                    <a:pt x="710077" y="134465"/>
                  </a:lnTo>
                  <a:lnTo>
                    <a:pt x="711539" y="185918"/>
                  </a:lnTo>
                  <a:lnTo>
                    <a:pt x="760292" y="203200"/>
                  </a:lnTo>
                  <a:lnTo>
                    <a:pt x="750965" y="253830"/>
                  </a:lnTo>
                  <a:lnTo>
                    <a:pt x="795038" y="280816"/>
                  </a:lnTo>
                  <a:lnTo>
                    <a:pt x="775331" y="328411"/>
                  </a:lnTo>
                  <a:lnTo>
                    <a:pt x="812800" y="363920"/>
                  </a:lnTo>
                  <a:lnTo>
                    <a:pt x="783573" y="406400"/>
                  </a:lnTo>
                  <a:lnTo>
                    <a:pt x="812800" y="448880"/>
                  </a:lnTo>
                  <a:lnTo>
                    <a:pt x="775331" y="484389"/>
                  </a:lnTo>
                  <a:lnTo>
                    <a:pt x="795038" y="531984"/>
                  </a:lnTo>
                  <a:lnTo>
                    <a:pt x="750965" y="558970"/>
                  </a:lnTo>
                  <a:lnTo>
                    <a:pt x="760292" y="609600"/>
                  </a:lnTo>
                  <a:lnTo>
                    <a:pt x="711539" y="626882"/>
                  </a:lnTo>
                  <a:lnTo>
                    <a:pt x="710077" y="678335"/>
                  </a:lnTo>
                  <a:lnTo>
                    <a:pt x="658778" y="685159"/>
                  </a:lnTo>
                  <a:lnTo>
                    <a:pt x="646591" y="735184"/>
                  </a:lnTo>
                  <a:lnTo>
                    <a:pt x="594986" y="731252"/>
                  </a:lnTo>
                  <a:lnTo>
                    <a:pt x="572609" y="777665"/>
                  </a:lnTo>
                  <a:lnTo>
                    <a:pt x="522953" y="763148"/>
                  </a:lnTo>
                  <a:lnTo>
                    <a:pt x="491360" y="803919"/>
                  </a:lnTo>
                  <a:lnTo>
                    <a:pt x="445826" y="779452"/>
                  </a:lnTo>
                  <a:lnTo>
                    <a:pt x="406400" y="812800"/>
                  </a:lnTo>
                  <a:lnTo>
                    <a:pt x="366974" y="779452"/>
                  </a:lnTo>
                  <a:lnTo>
                    <a:pt x="321440" y="803919"/>
                  </a:lnTo>
                  <a:lnTo>
                    <a:pt x="289847" y="763148"/>
                  </a:lnTo>
                  <a:lnTo>
                    <a:pt x="240191" y="777665"/>
                  </a:lnTo>
                  <a:lnTo>
                    <a:pt x="217814" y="731252"/>
                  </a:lnTo>
                  <a:lnTo>
                    <a:pt x="166209" y="735184"/>
                  </a:lnTo>
                  <a:lnTo>
                    <a:pt x="154022" y="685159"/>
                  </a:lnTo>
                  <a:lnTo>
                    <a:pt x="102722" y="678335"/>
                  </a:lnTo>
                  <a:lnTo>
                    <a:pt x="101260" y="626882"/>
                  </a:lnTo>
                  <a:lnTo>
                    <a:pt x="52509" y="609600"/>
                  </a:lnTo>
                  <a:lnTo>
                    <a:pt x="61835" y="558970"/>
                  </a:lnTo>
                  <a:lnTo>
                    <a:pt x="17762" y="531984"/>
                  </a:lnTo>
                  <a:lnTo>
                    <a:pt x="37469" y="484389"/>
                  </a:lnTo>
                  <a:lnTo>
                    <a:pt x="0" y="448880"/>
                  </a:lnTo>
                  <a:lnTo>
                    <a:pt x="29227" y="406400"/>
                  </a:lnTo>
                  <a:lnTo>
                    <a:pt x="0" y="363920"/>
                  </a:lnTo>
                  <a:lnTo>
                    <a:pt x="37469" y="328411"/>
                  </a:lnTo>
                  <a:lnTo>
                    <a:pt x="17762" y="280816"/>
                  </a:lnTo>
                  <a:lnTo>
                    <a:pt x="61835" y="253830"/>
                  </a:lnTo>
                  <a:lnTo>
                    <a:pt x="52509" y="203200"/>
                  </a:lnTo>
                  <a:lnTo>
                    <a:pt x="101260" y="185918"/>
                  </a:lnTo>
                  <a:lnTo>
                    <a:pt x="102722" y="134465"/>
                  </a:lnTo>
                  <a:lnTo>
                    <a:pt x="154022" y="127641"/>
                  </a:lnTo>
                  <a:lnTo>
                    <a:pt x="166209" y="77616"/>
                  </a:lnTo>
                  <a:lnTo>
                    <a:pt x="217814" y="81548"/>
                  </a:lnTo>
                  <a:lnTo>
                    <a:pt x="240191" y="35135"/>
                  </a:lnTo>
                  <a:lnTo>
                    <a:pt x="289847" y="49652"/>
                  </a:lnTo>
                  <a:lnTo>
                    <a:pt x="321440" y="8881"/>
                  </a:lnTo>
                  <a:lnTo>
                    <a:pt x="366974" y="33348"/>
                  </a:lnTo>
                  <a:lnTo>
                    <a:pt x="406400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3533CD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21" id="21"/>
            <p:cNvSpPr txBox="true"/>
            <p:nvPr/>
          </p:nvSpPr>
          <p:spPr>
            <a:xfrm>
              <a:off x="152400" y="123825"/>
              <a:ext cx="508000" cy="5365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0" y="-64609"/>
            <a:ext cx="9865816" cy="13437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457"/>
              </a:lnSpc>
              <a:spcBef>
                <a:spcPct val="0"/>
              </a:spcBef>
            </a:pPr>
            <a:r>
              <a:rPr lang="en-US" sz="746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PROBLEM STATEMENT 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6177645" y="9755708"/>
            <a:ext cx="1437190" cy="5031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35"/>
              </a:lnSpc>
              <a:spcBef>
                <a:spcPct val="0"/>
              </a:spcBef>
            </a:pPr>
            <a:r>
              <a:rPr lang="en-US" sz="2954">
                <a:solidFill>
                  <a:srgbClr val="000000"/>
                </a:solidFill>
                <a:latin typeface="Magnolia Script"/>
                <a:ea typeface="Magnolia Script"/>
                <a:cs typeface="Magnolia Script"/>
                <a:sym typeface="Magnolia Script"/>
              </a:rPr>
              <a:t>Page:04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7ACFF">
                <a:alpha val="0"/>
              </a:srgbClr>
            </a:gs>
            <a:gs pos="100000">
              <a:srgbClr val="3C67BF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731406" y="1460924"/>
            <a:ext cx="19795102" cy="6320087"/>
            <a:chOff x="0" y="0"/>
            <a:chExt cx="5213525" cy="166455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213525" cy="1664550"/>
            </a:xfrm>
            <a:custGeom>
              <a:avLst/>
              <a:gdLst/>
              <a:ahLst/>
              <a:cxnLst/>
              <a:rect r="r" b="b" t="t" l="l"/>
              <a:pathLst>
                <a:path h="1664550" w="5213525">
                  <a:moveTo>
                    <a:pt x="0" y="0"/>
                  </a:moveTo>
                  <a:lnTo>
                    <a:pt x="5213525" y="0"/>
                  </a:lnTo>
                  <a:lnTo>
                    <a:pt x="5213525" y="1664550"/>
                  </a:lnTo>
                  <a:lnTo>
                    <a:pt x="0" y="1664550"/>
                  </a:lnTo>
                  <a:close/>
                </a:path>
              </a:pathLst>
            </a:custGeom>
            <a:gradFill rotWithShape="true">
              <a:gsLst>
                <a:gs pos="0">
                  <a:srgbClr val="F7ACFF">
                    <a:alpha val="0"/>
                  </a:srgbClr>
                </a:gs>
                <a:gs pos="100000">
                  <a:srgbClr val="3C67BF">
                    <a:alpha val="23000"/>
                  </a:srgbClr>
                </a:gs>
              </a:gsLst>
              <a:lin ang="54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5213525" cy="1693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443958" y="3992808"/>
            <a:ext cx="1256320" cy="125632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C67BF">
                    <a:alpha val="96000"/>
                  </a:srgbClr>
                </a:gs>
                <a:gs pos="100000">
                  <a:srgbClr val="F7ACFF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0475165" y="7653473"/>
            <a:ext cx="1256320" cy="1256320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C67BF">
                    <a:alpha val="96000"/>
                  </a:srgbClr>
                </a:gs>
                <a:gs pos="100000">
                  <a:srgbClr val="F7ACFF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7524578" y="990165"/>
            <a:ext cx="1256320" cy="1256320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C67BF">
                    <a:alpha val="96000"/>
                  </a:srgbClr>
                </a:gs>
                <a:gs pos="100000">
                  <a:srgbClr val="F7ACFF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5102279" y="-313682"/>
            <a:ext cx="3185721" cy="3185721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C67BF">
                    <a:alpha val="58000"/>
                  </a:srgbClr>
                </a:gs>
                <a:gs pos="100000">
                  <a:srgbClr val="F7ACFF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7403566" y="1871985"/>
            <a:ext cx="884434" cy="884434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7ACFF">
                    <a:alpha val="0"/>
                  </a:srgbClr>
                </a:gs>
                <a:gs pos="100000">
                  <a:srgbClr val="3C67BF">
                    <a:alpha val="96000"/>
                  </a:srgbClr>
                </a:gs>
              </a:gsLst>
              <a:lin ang="5400000"/>
            </a:gradFill>
          </p:spPr>
        </p:sp>
        <p:sp>
          <p:nvSpPr>
            <p:cNvPr name="TextBox 19" id="19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9139238" y="4972367"/>
            <a:ext cx="9525" cy="313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</a:p>
        </p:txBody>
      </p:sp>
      <p:sp>
        <p:nvSpPr>
          <p:cNvPr name="TextBox 21" id="21"/>
          <p:cNvSpPr txBox="true"/>
          <p:nvPr/>
        </p:nvSpPr>
        <p:spPr>
          <a:xfrm rot="0">
            <a:off x="82972" y="3470415"/>
            <a:ext cx="18122057" cy="34677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49"/>
              </a:lnSpc>
            </a:pPr>
            <a:r>
              <a:rPr lang="en-US" sz="3963">
                <a:solidFill>
                  <a:srgbClr val="000000"/>
                </a:solidFill>
                <a:latin typeface="Magnolia Script"/>
                <a:ea typeface="Magnolia Script"/>
                <a:cs typeface="Magnolia Script"/>
                <a:sym typeface="Magnolia Script"/>
              </a:rPr>
              <a:t>A personal portfolio website that highlights skills,projects,education, ancontact details.</a:t>
            </a:r>
          </a:p>
          <a:p>
            <a:pPr algn="ctr">
              <a:lnSpc>
                <a:spcPts val="5549"/>
              </a:lnSpc>
            </a:pPr>
            <a:r>
              <a:rPr lang="en-US" sz="3963">
                <a:solidFill>
                  <a:srgbClr val="000000"/>
                </a:solidFill>
                <a:latin typeface="Magnolia Script"/>
                <a:ea typeface="Magnolia Script"/>
                <a:cs typeface="Magnolia Script"/>
                <a:sym typeface="Magnolia Script"/>
              </a:rPr>
              <a:t>Designed with a modern,responsive and user friendly interface.</a:t>
            </a:r>
          </a:p>
          <a:p>
            <a:pPr algn="ctr">
              <a:lnSpc>
                <a:spcPts val="5549"/>
              </a:lnSpc>
            </a:pPr>
            <a:r>
              <a:rPr lang="en-US" sz="3963">
                <a:solidFill>
                  <a:srgbClr val="000000"/>
                </a:solidFill>
                <a:latin typeface="Magnolia Script"/>
                <a:ea typeface="Magnolia Script"/>
                <a:cs typeface="Magnolia Script"/>
                <a:sym typeface="Magnolia Script"/>
              </a:rPr>
              <a:t>provides a centralised platform to share work with recruits,peers,and mentors.</a:t>
            </a:r>
          </a:p>
          <a:p>
            <a:pPr algn="ctr">
              <a:lnSpc>
                <a:spcPts val="5549"/>
              </a:lnSpc>
              <a:spcBef>
                <a:spcPct val="0"/>
              </a:spcBef>
            </a:pPr>
            <a:r>
              <a:rPr lang="en-US" sz="3963">
                <a:solidFill>
                  <a:srgbClr val="000000"/>
                </a:solidFill>
                <a:latin typeface="Magnolia Script"/>
                <a:ea typeface="Magnolia Script"/>
                <a:cs typeface="Magnolia Script"/>
                <a:sym typeface="Magnolia Script"/>
              </a:rPr>
              <a:t> </a:t>
            </a:r>
          </a:p>
        </p:txBody>
      </p:sp>
      <p:grpSp>
        <p:nvGrpSpPr>
          <p:cNvPr name="Group 22" id="22"/>
          <p:cNvGrpSpPr/>
          <p:nvPr/>
        </p:nvGrpSpPr>
        <p:grpSpPr>
          <a:xfrm rot="0">
            <a:off x="197921" y="3618258"/>
            <a:ext cx="392971" cy="374550"/>
            <a:chOff x="0" y="0"/>
            <a:chExt cx="812800" cy="7747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774700"/>
            </a:xfrm>
            <a:custGeom>
              <a:avLst/>
              <a:gdLst/>
              <a:ahLst/>
              <a:cxnLst/>
              <a:rect r="r" b="b" t="t" l="l"/>
              <a:pathLst>
                <a:path h="774700" w="812800">
                  <a:moveTo>
                    <a:pt x="406400" y="0"/>
                  </a:moveTo>
                  <a:lnTo>
                    <a:pt x="502338" y="295909"/>
                  </a:lnTo>
                  <a:lnTo>
                    <a:pt x="812800" y="295909"/>
                  </a:lnTo>
                  <a:lnTo>
                    <a:pt x="561631" y="478791"/>
                  </a:lnTo>
                  <a:lnTo>
                    <a:pt x="657569" y="774700"/>
                  </a:lnTo>
                  <a:lnTo>
                    <a:pt x="406400" y="591819"/>
                  </a:lnTo>
                  <a:lnTo>
                    <a:pt x="155231" y="774700"/>
                  </a:lnTo>
                  <a:lnTo>
                    <a:pt x="251169" y="478791"/>
                  </a:lnTo>
                  <a:lnTo>
                    <a:pt x="0" y="295909"/>
                  </a:lnTo>
                  <a:lnTo>
                    <a:pt x="310462" y="295909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3131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228600" y="238125"/>
              <a:ext cx="355600" cy="3714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1443958" y="5000942"/>
            <a:ext cx="425533" cy="405586"/>
            <a:chOff x="0" y="0"/>
            <a:chExt cx="812800" cy="7747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812800" cy="774700"/>
            </a:xfrm>
            <a:custGeom>
              <a:avLst/>
              <a:gdLst/>
              <a:ahLst/>
              <a:cxnLst/>
              <a:rect r="r" b="b" t="t" l="l"/>
              <a:pathLst>
                <a:path h="774700" w="812800">
                  <a:moveTo>
                    <a:pt x="406400" y="0"/>
                  </a:moveTo>
                  <a:lnTo>
                    <a:pt x="502338" y="295909"/>
                  </a:lnTo>
                  <a:lnTo>
                    <a:pt x="812800" y="295909"/>
                  </a:lnTo>
                  <a:lnTo>
                    <a:pt x="561631" y="478791"/>
                  </a:lnTo>
                  <a:lnTo>
                    <a:pt x="657569" y="774700"/>
                  </a:lnTo>
                  <a:lnTo>
                    <a:pt x="406400" y="591819"/>
                  </a:lnTo>
                  <a:lnTo>
                    <a:pt x="155231" y="774700"/>
                  </a:lnTo>
                  <a:lnTo>
                    <a:pt x="251169" y="478791"/>
                  </a:lnTo>
                  <a:lnTo>
                    <a:pt x="0" y="295909"/>
                  </a:lnTo>
                  <a:lnTo>
                    <a:pt x="310462" y="295909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3131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228600" y="238125"/>
              <a:ext cx="355600" cy="3714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0" y="5820378"/>
            <a:ext cx="394407" cy="375919"/>
            <a:chOff x="0" y="0"/>
            <a:chExt cx="812800" cy="77470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812800" cy="774700"/>
            </a:xfrm>
            <a:custGeom>
              <a:avLst/>
              <a:gdLst/>
              <a:ahLst/>
              <a:cxnLst/>
              <a:rect r="r" b="b" t="t" l="l"/>
              <a:pathLst>
                <a:path h="774700" w="812800">
                  <a:moveTo>
                    <a:pt x="406400" y="0"/>
                  </a:moveTo>
                  <a:lnTo>
                    <a:pt x="502338" y="295909"/>
                  </a:lnTo>
                  <a:lnTo>
                    <a:pt x="812800" y="295909"/>
                  </a:lnTo>
                  <a:lnTo>
                    <a:pt x="561631" y="478791"/>
                  </a:lnTo>
                  <a:lnTo>
                    <a:pt x="657569" y="774700"/>
                  </a:lnTo>
                  <a:lnTo>
                    <a:pt x="406400" y="591819"/>
                  </a:lnTo>
                  <a:lnTo>
                    <a:pt x="155231" y="774700"/>
                  </a:lnTo>
                  <a:lnTo>
                    <a:pt x="251169" y="478791"/>
                  </a:lnTo>
                  <a:lnTo>
                    <a:pt x="0" y="295909"/>
                  </a:lnTo>
                  <a:lnTo>
                    <a:pt x="310462" y="295909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3131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228600" y="238125"/>
              <a:ext cx="355600" cy="3714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31" id="31"/>
          <p:cNvSpPr/>
          <p:nvPr/>
        </p:nvSpPr>
        <p:spPr>
          <a:xfrm flipH="false" flipV="false" rot="0">
            <a:off x="4762" y="-100965"/>
            <a:ext cx="18288000" cy="10488930"/>
          </a:xfrm>
          <a:custGeom>
            <a:avLst/>
            <a:gdLst/>
            <a:ahLst/>
            <a:cxnLst/>
            <a:rect r="r" b="b" t="t" l="l"/>
            <a:pathLst>
              <a:path h="10488930" w="18288000">
                <a:moveTo>
                  <a:pt x="0" y="0"/>
                </a:moveTo>
                <a:lnTo>
                  <a:pt x="18288000" y="0"/>
                </a:lnTo>
                <a:lnTo>
                  <a:pt x="18288000" y="10488930"/>
                </a:lnTo>
                <a:lnTo>
                  <a:pt x="0" y="104889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 l="0" t="-962" r="0" b="-962"/>
            </a:stretch>
          </a:blipFill>
        </p:spPr>
      </p:sp>
      <p:sp>
        <p:nvSpPr>
          <p:cNvPr name="TextBox 32" id="32"/>
          <p:cNvSpPr txBox="true"/>
          <p:nvPr/>
        </p:nvSpPr>
        <p:spPr>
          <a:xfrm rot="0">
            <a:off x="0" y="-55846"/>
            <a:ext cx="9061028" cy="13350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416"/>
              </a:lnSpc>
              <a:spcBef>
                <a:spcPct val="0"/>
              </a:spcBef>
            </a:pPr>
            <a:r>
              <a:rPr lang="en-US" sz="744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PROJECT OVERVIEW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5889577" y="9691455"/>
            <a:ext cx="1611125" cy="595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34"/>
              </a:lnSpc>
              <a:spcBef>
                <a:spcPct val="0"/>
              </a:spcBef>
            </a:pPr>
            <a:r>
              <a:rPr lang="en-US" sz="3524">
                <a:solidFill>
                  <a:srgbClr val="000000"/>
                </a:solidFill>
                <a:latin typeface="Magnolia Script"/>
                <a:ea typeface="Magnolia Script"/>
                <a:cs typeface="Magnolia Script"/>
                <a:sym typeface="Magnolia Script"/>
              </a:rPr>
              <a:t>page:05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7ACFF">
                <a:alpha val="0"/>
              </a:srgbClr>
            </a:gs>
            <a:gs pos="100000">
              <a:srgbClr val="3C67BF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714452" y="0"/>
            <a:ext cx="2876839" cy="2876839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C67BF">
                    <a:alpha val="96000"/>
                  </a:srgbClr>
                </a:gs>
                <a:gs pos="100000">
                  <a:srgbClr val="F7ACFF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0" y="4600940"/>
            <a:ext cx="3018019" cy="2558977"/>
            <a:chOff x="0" y="0"/>
            <a:chExt cx="794869" cy="67396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794869" cy="673969"/>
            </a:xfrm>
            <a:custGeom>
              <a:avLst/>
              <a:gdLst/>
              <a:ahLst/>
              <a:cxnLst/>
              <a:rect r="r" b="b" t="t" l="l"/>
              <a:pathLst>
                <a:path h="673969" w="794869">
                  <a:moveTo>
                    <a:pt x="0" y="0"/>
                  </a:moveTo>
                  <a:lnTo>
                    <a:pt x="794869" y="0"/>
                  </a:lnTo>
                  <a:lnTo>
                    <a:pt x="794869" y="673969"/>
                  </a:lnTo>
                  <a:lnTo>
                    <a:pt x="0" y="673969"/>
                  </a:ln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43000"/>
                  </a:srgbClr>
                </a:gs>
                <a:gs pos="100000">
                  <a:srgbClr val="3533CD">
                    <a:alpha val="43000"/>
                  </a:srgbClr>
                </a:gs>
              </a:gsLst>
              <a:lin ang="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28575"/>
              <a:ext cx="794869" cy="7025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5568629" y="-318954"/>
            <a:ext cx="2249937" cy="2249937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7ACFF">
                    <a:alpha val="0"/>
                  </a:srgbClr>
                </a:gs>
                <a:gs pos="100000">
                  <a:srgbClr val="3C67BF">
                    <a:alpha val="58000"/>
                  </a:srgbClr>
                </a:gs>
              </a:gsLst>
              <a:lin ang="540000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7128905" y="1279178"/>
            <a:ext cx="1256320" cy="1256320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C67BF">
                    <a:alpha val="96000"/>
                  </a:srgbClr>
                </a:gs>
                <a:gs pos="100000">
                  <a:srgbClr val="F7ACFF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4213786" y="2192198"/>
            <a:ext cx="12915119" cy="7066102"/>
          </a:xfrm>
          <a:custGeom>
            <a:avLst/>
            <a:gdLst/>
            <a:ahLst/>
            <a:cxnLst/>
            <a:rect r="r" b="b" t="t" l="l"/>
            <a:pathLst>
              <a:path h="7066102" w="12915119">
                <a:moveTo>
                  <a:pt x="0" y="0"/>
                </a:moveTo>
                <a:lnTo>
                  <a:pt x="12915119" y="0"/>
                </a:lnTo>
                <a:lnTo>
                  <a:pt x="12915119" y="7066102"/>
                </a:lnTo>
                <a:lnTo>
                  <a:pt x="0" y="70661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1000"/>
            </a:blip>
            <a:stretch>
              <a:fillRect l="0" t="-10106" r="-4114" b="-14061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0" y="52777"/>
            <a:ext cx="5176838" cy="1234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60"/>
              </a:lnSpc>
              <a:spcBef>
                <a:spcPct val="0"/>
              </a:spcBef>
            </a:pPr>
            <a:r>
              <a:rPr lang="en-US" sz="6900" i="true">
                <a:solidFill>
                  <a:srgbClr val="000000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END USERS? 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-964677" y="3951930"/>
            <a:ext cx="20217353" cy="32975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47"/>
              </a:lnSpc>
            </a:pPr>
            <a:r>
              <a:rPr lang="en-US" sz="4748">
                <a:solidFill>
                  <a:srgbClr val="000000"/>
                </a:solidFill>
                <a:latin typeface="Magnolia Script"/>
                <a:ea typeface="Magnolia Script"/>
                <a:cs typeface="Magnolia Script"/>
                <a:sym typeface="Magnolia Script"/>
              </a:rPr>
              <a:t>* Recruiters/Employers – to quickly evaluate skills and projects.</a:t>
            </a:r>
          </a:p>
          <a:p>
            <a:pPr algn="ctr">
              <a:lnSpc>
                <a:spcPts val="6647"/>
              </a:lnSpc>
            </a:pPr>
            <a:r>
              <a:rPr lang="en-US" sz="4748">
                <a:solidFill>
                  <a:srgbClr val="000000"/>
                </a:solidFill>
                <a:latin typeface="Magnolia Script"/>
                <a:ea typeface="Magnolia Script"/>
                <a:cs typeface="Magnolia Script"/>
                <a:sym typeface="Magnolia Script"/>
              </a:rPr>
              <a:t> * peers &amp;collaborators – for networking and collaboration.</a:t>
            </a:r>
          </a:p>
          <a:p>
            <a:pPr algn="ctr">
              <a:lnSpc>
                <a:spcPts val="6647"/>
              </a:lnSpc>
            </a:pPr>
            <a:r>
              <a:rPr lang="en-US" sz="4748">
                <a:solidFill>
                  <a:srgbClr val="000000"/>
                </a:solidFill>
                <a:latin typeface="Magnolia Script"/>
                <a:ea typeface="Magnolia Script"/>
                <a:cs typeface="Magnolia Script"/>
                <a:sym typeface="Magnolia Script"/>
              </a:rPr>
              <a:t>* Academic mentors – to assess student Achievements and growth. </a:t>
            </a:r>
          </a:p>
          <a:p>
            <a:pPr algn="ctr">
              <a:lnSpc>
                <a:spcPts val="6647"/>
              </a:lnSpc>
              <a:spcBef>
                <a:spcPct val="0"/>
              </a:spcBef>
            </a:pPr>
          </a:p>
        </p:txBody>
      </p:sp>
      <p:sp>
        <p:nvSpPr>
          <p:cNvPr name="TextBox 17" id="17"/>
          <p:cNvSpPr txBox="true"/>
          <p:nvPr/>
        </p:nvSpPr>
        <p:spPr>
          <a:xfrm rot="0">
            <a:off x="15823987" y="9686455"/>
            <a:ext cx="1739220" cy="600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80"/>
              </a:lnSpc>
              <a:spcBef>
                <a:spcPct val="0"/>
              </a:spcBef>
            </a:pPr>
            <a:r>
              <a:rPr lang="en-US" sz="3557">
                <a:solidFill>
                  <a:srgbClr val="000000"/>
                </a:solidFill>
                <a:latin typeface="Magnolia Script"/>
                <a:ea typeface="Magnolia Script"/>
                <a:cs typeface="Magnolia Script"/>
                <a:sym typeface="Magnolia Script"/>
              </a:rPr>
              <a:t>Page;06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7ACFF">
                <a:alpha val="0"/>
              </a:srgbClr>
            </a:gs>
            <a:gs pos="100000">
              <a:srgbClr val="3C67BF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499498" y="2101839"/>
            <a:ext cx="14152523" cy="4691226"/>
            <a:chOff x="0" y="0"/>
            <a:chExt cx="3727414" cy="123554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727414" cy="1235549"/>
            </a:xfrm>
            <a:custGeom>
              <a:avLst/>
              <a:gdLst/>
              <a:ahLst/>
              <a:cxnLst/>
              <a:rect r="r" b="b" t="t" l="l"/>
              <a:pathLst>
                <a:path h="1235549" w="3727414">
                  <a:moveTo>
                    <a:pt x="0" y="0"/>
                  </a:moveTo>
                  <a:lnTo>
                    <a:pt x="3727414" y="0"/>
                  </a:lnTo>
                  <a:lnTo>
                    <a:pt x="3727414" y="1235549"/>
                  </a:lnTo>
                  <a:lnTo>
                    <a:pt x="0" y="1235549"/>
                  </a:lnTo>
                  <a:close/>
                </a:path>
              </a:pathLst>
            </a:custGeom>
            <a:gradFill rotWithShape="true">
              <a:gsLst>
                <a:gs pos="0">
                  <a:srgbClr val="F7ACFF">
                    <a:alpha val="0"/>
                  </a:srgbClr>
                </a:gs>
                <a:gs pos="100000">
                  <a:srgbClr val="3C67BF">
                    <a:alpha val="23000"/>
                  </a:srgbClr>
                </a:gs>
              </a:gsLst>
              <a:lin ang="54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3727414" cy="12641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6774314" y="2306583"/>
            <a:ext cx="1892038" cy="1892038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7ACFF">
                    <a:alpha val="0"/>
                  </a:srgbClr>
                </a:gs>
                <a:gs pos="100000">
                  <a:srgbClr val="3C67BF">
                    <a:alpha val="96000"/>
                  </a:srgbClr>
                </a:gs>
              </a:gsLst>
              <a:lin ang="540000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400540" y="1693375"/>
            <a:ext cx="1256320" cy="1256320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C67BF">
                    <a:alpha val="96000"/>
                  </a:srgbClr>
                </a:gs>
                <a:gs pos="100000">
                  <a:srgbClr val="F7ACFF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8412232" y="6978409"/>
            <a:ext cx="978035" cy="978035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7ACFF">
                    <a:alpha val="0"/>
                  </a:srgbClr>
                </a:gs>
                <a:gs pos="100000">
                  <a:srgbClr val="3C67BF">
                    <a:alpha val="96000"/>
                  </a:srgbClr>
                </a:gs>
              </a:gsLst>
              <a:lin ang="540000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840087" y="6978409"/>
            <a:ext cx="1256320" cy="1256320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C67BF">
                    <a:alpha val="96000"/>
                  </a:srgbClr>
                </a:gs>
                <a:gs pos="100000">
                  <a:srgbClr val="F7ACFF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5422108" y="5233217"/>
            <a:ext cx="1256320" cy="1256320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C67BF">
                    <a:alpha val="96000"/>
                  </a:srgbClr>
                </a:gs>
                <a:gs pos="100000">
                  <a:srgbClr val="F7ACFF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19" id="19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1397086" y="2216760"/>
            <a:ext cx="15377227" cy="49560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29"/>
              </a:lnSpc>
            </a:pPr>
            <a:r>
              <a:rPr lang="en-US" sz="5663">
                <a:solidFill>
                  <a:srgbClr val="000000"/>
                </a:solidFill>
                <a:latin typeface="Magnolia Script"/>
                <a:ea typeface="Magnolia Script"/>
                <a:cs typeface="Magnolia Script"/>
                <a:sym typeface="Magnolia Script"/>
              </a:rPr>
              <a:t>Frontend:HTML5,CSS3,javascript</a:t>
            </a:r>
          </a:p>
          <a:p>
            <a:pPr algn="ctr">
              <a:lnSpc>
                <a:spcPts val="7929"/>
              </a:lnSpc>
            </a:pPr>
            <a:r>
              <a:rPr lang="en-US" sz="5663">
                <a:solidFill>
                  <a:srgbClr val="000000"/>
                </a:solidFill>
                <a:latin typeface="Magnolia Script"/>
                <a:ea typeface="Magnolia Script"/>
                <a:cs typeface="Magnolia Script"/>
                <a:sym typeface="Magnolia Script"/>
              </a:rPr>
              <a:t>IDE:visual studio code</a:t>
            </a:r>
          </a:p>
          <a:p>
            <a:pPr algn="ctr">
              <a:lnSpc>
                <a:spcPts val="7929"/>
              </a:lnSpc>
            </a:pPr>
            <a:r>
              <a:rPr lang="en-US" sz="5663">
                <a:solidFill>
                  <a:srgbClr val="000000"/>
                </a:solidFill>
                <a:latin typeface="Magnolia Script"/>
                <a:ea typeface="Magnolia Script"/>
                <a:cs typeface="Magnolia Script"/>
                <a:sym typeface="Magnolia Script"/>
              </a:rPr>
              <a:t>version control:Got &amp;GitHub</a:t>
            </a:r>
          </a:p>
          <a:p>
            <a:pPr algn="ctr">
              <a:lnSpc>
                <a:spcPts val="7929"/>
              </a:lnSpc>
            </a:pPr>
            <a:r>
              <a:rPr lang="en-US" sz="5663">
                <a:solidFill>
                  <a:srgbClr val="000000"/>
                </a:solidFill>
                <a:latin typeface="Magnolia Script"/>
                <a:ea typeface="Magnolia Script"/>
                <a:cs typeface="Magnolia Script"/>
                <a:sym typeface="Magnolia Script"/>
              </a:rPr>
              <a:t>Design Tools:Figma/Canva(for layout, optional)</a:t>
            </a:r>
          </a:p>
          <a:p>
            <a:pPr algn="ctr">
              <a:lnSpc>
                <a:spcPts val="7929"/>
              </a:lnSpc>
              <a:spcBef>
                <a:spcPct val="0"/>
              </a:spcBef>
            </a:pPr>
            <a:r>
              <a:rPr lang="en-US" sz="5663">
                <a:solidFill>
                  <a:srgbClr val="000000"/>
                </a:solidFill>
                <a:latin typeface="Magnolia Script"/>
                <a:ea typeface="Magnolia Script"/>
                <a:cs typeface="Magnolia Script"/>
                <a:sym typeface="Magnolia Script"/>
              </a:rPr>
              <a:t>Hosting(optional): Github Pages/Netlify</a:t>
            </a:r>
          </a:p>
        </p:txBody>
      </p:sp>
      <p:sp>
        <p:nvSpPr>
          <p:cNvPr name="Freeform 21" id="21"/>
          <p:cNvSpPr/>
          <p:nvPr/>
        </p:nvSpPr>
        <p:spPr>
          <a:xfrm flipH="false" flipV="false" rot="0">
            <a:off x="3092232" y="1028700"/>
            <a:ext cx="12956908" cy="9258300"/>
          </a:xfrm>
          <a:custGeom>
            <a:avLst/>
            <a:gdLst/>
            <a:ahLst/>
            <a:cxnLst/>
            <a:rect r="r" b="b" t="t" l="l"/>
            <a:pathLst>
              <a:path h="9258300" w="12956908">
                <a:moveTo>
                  <a:pt x="0" y="0"/>
                </a:moveTo>
                <a:lnTo>
                  <a:pt x="12956908" y="0"/>
                </a:lnTo>
                <a:lnTo>
                  <a:pt x="12956908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22" id="22"/>
          <p:cNvSpPr txBox="true"/>
          <p:nvPr/>
        </p:nvSpPr>
        <p:spPr>
          <a:xfrm rot="0">
            <a:off x="-4922253" y="-136187"/>
            <a:ext cx="22181553" cy="13437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458"/>
              </a:lnSpc>
              <a:spcBef>
                <a:spcPct val="0"/>
              </a:spcBef>
            </a:pPr>
            <a:r>
              <a:rPr lang="en-US" sz="7470" i="true">
                <a:solidFill>
                  <a:srgbClr val="000000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TOOLS AND TECHNOLOGIES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7ACFF">
                <a:alpha val="0"/>
              </a:srgbClr>
            </a:gs>
            <a:gs pos="100000">
              <a:srgbClr val="3C67BF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499498" y="2101839"/>
            <a:ext cx="14152523" cy="4691226"/>
            <a:chOff x="0" y="0"/>
            <a:chExt cx="3727414" cy="123554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727414" cy="1235549"/>
            </a:xfrm>
            <a:custGeom>
              <a:avLst/>
              <a:gdLst/>
              <a:ahLst/>
              <a:cxnLst/>
              <a:rect r="r" b="b" t="t" l="l"/>
              <a:pathLst>
                <a:path h="1235549" w="3727414">
                  <a:moveTo>
                    <a:pt x="0" y="0"/>
                  </a:moveTo>
                  <a:lnTo>
                    <a:pt x="3727414" y="0"/>
                  </a:lnTo>
                  <a:lnTo>
                    <a:pt x="3727414" y="1235549"/>
                  </a:lnTo>
                  <a:lnTo>
                    <a:pt x="0" y="1235549"/>
                  </a:lnTo>
                  <a:close/>
                </a:path>
              </a:pathLst>
            </a:custGeom>
            <a:gradFill rotWithShape="true">
              <a:gsLst>
                <a:gs pos="0">
                  <a:srgbClr val="F7ACFF">
                    <a:alpha val="0"/>
                  </a:srgbClr>
                </a:gs>
                <a:gs pos="100000">
                  <a:srgbClr val="3C67BF">
                    <a:alpha val="23000"/>
                  </a:srgbClr>
                </a:gs>
              </a:gsLst>
              <a:lin ang="54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3727414" cy="12641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6774314" y="2306583"/>
            <a:ext cx="1892038" cy="1892038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7ACFF">
                    <a:alpha val="0"/>
                  </a:srgbClr>
                </a:gs>
                <a:gs pos="100000">
                  <a:srgbClr val="3C67BF">
                    <a:alpha val="96000"/>
                  </a:srgbClr>
                </a:gs>
              </a:gsLst>
              <a:lin ang="540000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8412232" y="6978409"/>
            <a:ext cx="978035" cy="978035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7ACFF">
                    <a:alpha val="0"/>
                  </a:srgbClr>
                </a:gs>
                <a:gs pos="100000">
                  <a:srgbClr val="3C67BF">
                    <a:alpha val="96000"/>
                  </a:srgbClr>
                </a:gs>
              </a:gsLst>
              <a:lin ang="540000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840087" y="6978409"/>
            <a:ext cx="1256320" cy="1256320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7ACFF">
                    <a:alpha val="0"/>
                  </a:srgbClr>
                </a:gs>
                <a:gs pos="100000">
                  <a:srgbClr val="3C67BF">
                    <a:alpha val="96000"/>
                  </a:srgbClr>
                </a:gs>
              </a:gsLst>
              <a:lin ang="540000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5422108" y="5233217"/>
            <a:ext cx="1256320" cy="1256320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C67BF">
                    <a:alpha val="96000"/>
                  </a:srgbClr>
                </a:gs>
                <a:gs pos="100000">
                  <a:srgbClr val="F7ACFF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0" y="1327498"/>
            <a:ext cx="9777234" cy="8959502"/>
          </a:xfrm>
          <a:custGeom>
            <a:avLst/>
            <a:gdLst/>
            <a:ahLst/>
            <a:cxnLst/>
            <a:rect r="r" b="b" t="t" l="l"/>
            <a:pathLst>
              <a:path h="8959502" w="9777234">
                <a:moveTo>
                  <a:pt x="0" y="0"/>
                </a:moveTo>
                <a:lnTo>
                  <a:pt x="9777234" y="0"/>
                </a:lnTo>
                <a:lnTo>
                  <a:pt x="9777234" y="8959502"/>
                </a:lnTo>
                <a:lnTo>
                  <a:pt x="0" y="89595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0" y="177376"/>
            <a:ext cx="14613806" cy="13350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416"/>
              </a:lnSpc>
              <a:spcBef>
                <a:spcPct val="0"/>
              </a:spcBef>
            </a:pPr>
            <a:r>
              <a:rPr lang="en-US" sz="7440" i="true">
                <a:solidFill>
                  <a:srgbClr val="000000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PORTFOLIO DESIGN AND LAYOUT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785950" y="2910921"/>
            <a:ext cx="16230600" cy="57069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42"/>
              </a:lnSpc>
              <a:spcBef>
                <a:spcPct val="0"/>
              </a:spcBef>
            </a:pPr>
            <a:r>
              <a:rPr lang="en-US" sz="4673">
                <a:solidFill>
                  <a:srgbClr val="000000"/>
                </a:solidFill>
                <a:latin typeface="Magnolia Script"/>
                <a:ea typeface="Magnolia Script"/>
                <a:cs typeface="Magnolia Script"/>
                <a:sym typeface="Magnolia Script"/>
              </a:rPr>
              <a:t>Home / Ab</a:t>
            </a:r>
            <a:r>
              <a:rPr lang="en-US" sz="4673">
                <a:solidFill>
                  <a:srgbClr val="000000"/>
                </a:solidFill>
                <a:latin typeface="Magnolia Script"/>
                <a:ea typeface="Magnolia Script"/>
                <a:cs typeface="Magnolia Script"/>
                <a:sym typeface="Magnolia Script"/>
              </a:rPr>
              <a:t>out Me - introduction,photo,tagline.</a:t>
            </a:r>
          </a:p>
          <a:p>
            <a:pPr algn="ctr">
              <a:lnSpc>
                <a:spcPts val="6542"/>
              </a:lnSpc>
              <a:spcBef>
                <a:spcPct val="0"/>
              </a:spcBef>
            </a:pPr>
            <a:r>
              <a:rPr lang="en-US" sz="4673">
                <a:solidFill>
                  <a:srgbClr val="000000"/>
                </a:solidFill>
                <a:latin typeface="Magnolia Script"/>
                <a:ea typeface="Magnolia Script"/>
                <a:cs typeface="Magnolia Script"/>
                <a:sym typeface="Magnolia Script"/>
              </a:rPr>
              <a:t>Skills- Technical skills with tags or progress bars.</a:t>
            </a:r>
          </a:p>
          <a:p>
            <a:pPr algn="ctr">
              <a:lnSpc>
                <a:spcPts val="6542"/>
              </a:lnSpc>
              <a:spcBef>
                <a:spcPct val="0"/>
              </a:spcBef>
            </a:pPr>
            <a:r>
              <a:rPr lang="en-US" sz="4673">
                <a:solidFill>
                  <a:srgbClr val="000000"/>
                </a:solidFill>
                <a:latin typeface="Magnolia Script"/>
                <a:ea typeface="Magnolia Script"/>
                <a:cs typeface="Magnolia Script"/>
                <a:sym typeface="Magnolia Script"/>
              </a:rPr>
              <a:t>projects - showcase of completed projects with descriptions &amp;links.</a:t>
            </a:r>
          </a:p>
          <a:p>
            <a:pPr algn="ctr">
              <a:lnSpc>
                <a:spcPts val="6542"/>
              </a:lnSpc>
              <a:spcBef>
                <a:spcPct val="0"/>
              </a:spcBef>
            </a:pPr>
            <a:r>
              <a:rPr lang="en-US" sz="4673">
                <a:solidFill>
                  <a:srgbClr val="000000"/>
                </a:solidFill>
                <a:latin typeface="Magnolia Script"/>
                <a:ea typeface="Magnolia Script"/>
                <a:cs typeface="Magnolia Script"/>
                <a:sym typeface="Magnolia Script"/>
              </a:rPr>
              <a:t>contact - Email,phone,social media links.</a:t>
            </a:r>
          </a:p>
          <a:p>
            <a:pPr algn="ctr">
              <a:lnSpc>
                <a:spcPts val="6542"/>
              </a:lnSpc>
              <a:spcBef>
                <a:spcPct val="0"/>
              </a:spcBef>
            </a:pPr>
            <a:r>
              <a:rPr lang="en-US" sz="4673">
                <a:solidFill>
                  <a:srgbClr val="000000"/>
                </a:solidFill>
                <a:latin typeface="Magnolia Script"/>
                <a:ea typeface="Magnolia Script"/>
                <a:cs typeface="Magnolia Script"/>
                <a:sym typeface="Magnolia Script"/>
              </a:rPr>
              <a:t>Footer - Copyright + GitHub/Linkedin links .</a:t>
            </a:r>
          </a:p>
          <a:p>
            <a:pPr algn="ctr">
              <a:lnSpc>
                <a:spcPts val="6542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7ACFF">
                <a:alpha val="0"/>
              </a:srgbClr>
            </a:gs>
            <a:gs pos="100000">
              <a:srgbClr val="3C67BF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767104" y="-2512338"/>
            <a:ext cx="5214383" cy="5214383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58000"/>
                  </a:srgbClr>
                </a:gs>
                <a:gs pos="100000">
                  <a:srgbClr val="3533CD">
                    <a:alpha val="58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4747172" y="3469231"/>
            <a:ext cx="1343260" cy="134326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C67BF">
                    <a:alpha val="58000"/>
                  </a:srgbClr>
                </a:gs>
                <a:gs pos="100000">
                  <a:srgbClr val="F7ACFF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1623420" y="1477600"/>
            <a:ext cx="1343260" cy="1343260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C67BF">
                    <a:alpha val="58000"/>
                  </a:srgbClr>
                </a:gs>
                <a:gs pos="100000">
                  <a:srgbClr val="F7ACFF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028700" y="1106138"/>
            <a:ext cx="16902673" cy="8409080"/>
          </a:xfrm>
          <a:custGeom>
            <a:avLst/>
            <a:gdLst/>
            <a:ahLst/>
            <a:cxnLst/>
            <a:rect r="r" b="b" t="t" l="l"/>
            <a:pathLst>
              <a:path h="8409080" w="16902673">
                <a:moveTo>
                  <a:pt x="0" y="0"/>
                </a:moveTo>
                <a:lnTo>
                  <a:pt x="16902673" y="0"/>
                </a:lnTo>
                <a:lnTo>
                  <a:pt x="16902673" y="8409080"/>
                </a:lnTo>
                <a:lnTo>
                  <a:pt x="0" y="84090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0" y="142576"/>
            <a:ext cx="13832458" cy="13350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416"/>
              </a:lnSpc>
              <a:spcBef>
                <a:spcPct val="0"/>
              </a:spcBef>
            </a:pPr>
            <a:r>
              <a:rPr lang="en-US" sz="744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FEATURES AND FUNCTIONALITY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32684" y="2707721"/>
            <a:ext cx="16426616" cy="51106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34"/>
              </a:lnSpc>
              <a:spcBef>
                <a:spcPct val="0"/>
              </a:spcBef>
            </a:pPr>
            <a:r>
              <a:rPr lang="en-US" sz="4881">
                <a:solidFill>
                  <a:srgbClr val="000000"/>
                </a:solidFill>
                <a:latin typeface="Magnolia Script"/>
                <a:ea typeface="Magnolia Script"/>
                <a:cs typeface="Magnolia Script"/>
                <a:sym typeface="Magnolia Script"/>
              </a:rPr>
              <a:t>resp</a:t>
            </a:r>
            <a:r>
              <a:rPr lang="en-US" sz="4881">
                <a:solidFill>
                  <a:srgbClr val="000000"/>
                </a:solidFill>
                <a:latin typeface="Magnolia Script"/>
                <a:ea typeface="Magnolia Script"/>
                <a:cs typeface="Magnolia Script"/>
                <a:sym typeface="Magnolia Script"/>
              </a:rPr>
              <a:t>onsive design - works on desktop, tablet,and mobile.</a:t>
            </a:r>
          </a:p>
          <a:p>
            <a:pPr algn="ctr">
              <a:lnSpc>
                <a:spcPts val="6834"/>
              </a:lnSpc>
              <a:spcBef>
                <a:spcPct val="0"/>
              </a:spcBef>
            </a:pPr>
            <a:r>
              <a:rPr lang="en-US" sz="4881">
                <a:solidFill>
                  <a:srgbClr val="000000"/>
                </a:solidFill>
                <a:latin typeface="Magnolia Script"/>
                <a:ea typeface="Magnolia Script"/>
                <a:cs typeface="Magnolia Script"/>
                <a:sym typeface="Magnolia Script"/>
              </a:rPr>
              <a:t>interactive ui - clean cards,hover effects,icons.</a:t>
            </a:r>
          </a:p>
          <a:p>
            <a:pPr algn="ctr">
              <a:lnSpc>
                <a:spcPts val="6834"/>
              </a:lnSpc>
              <a:spcBef>
                <a:spcPct val="0"/>
              </a:spcBef>
            </a:pPr>
            <a:r>
              <a:rPr lang="en-US" sz="4881">
                <a:solidFill>
                  <a:srgbClr val="000000"/>
                </a:solidFill>
                <a:latin typeface="Magnolia Script"/>
                <a:ea typeface="Magnolia Script"/>
                <a:cs typeface="Magnolia Script"/>
                <a:sym typeface="Magnolia Script"/>
              </a:rPr>
              <a:t>contact options - mail and phone links ,social icons.</a:t>
            </a:r>
          </a:p>
          <a:p>
            <a:pPr algn="ctr">
              <a:lnSpc>
                <a:spcPts val="6834"/>
              </a:lnSpc>
              <a:spcBef>
                <a:spcPct val="0"/>
              </a:spcBef>
            </a:pPr>
            <a:r>
              <a:rPr lang="en-US" sz="4881">
                <a:solidFill>
                  <a:srgbClr val="000000"/>
                </a:solidFill>
                <a:latin typeface="Magnolia Script"/>
                <a:ea typeface="Magnolia Script"/>
                <a:cs typeface="Magnolia Script"/>
                <a:sym typeface="Magnolia Script"/>
              </a:rPr>
              <a:t>Project showcase - description + GitHub link for source code.</a:t>
            </a:r>
          </a:p>
          <a:p>
            <a:pPr algn="ctr">
              <a:lnSpc>
                <a:spcPts val="6834"/>
              </a:lnSpc>
              <a:spcBef>
                <a:spcPct val="0"/>
              </a:spcBef>
            </a:pPr>
            <a:r>
              <a:rPr lang="en-US" sz="4881">
                <a:solidFill>
                  <a:srgbClr val="000000"/>
                </a:solidFill>
                <a:latin typeface="Magnolia Script"/>
                <a:ea typeface="Magnolia Script"/>
                <a:cs typeface="Magnolia Script"/>
                <a:sym typeface="Magnolia Script"/>
              </a:rPr>
              <a:t>Easy navigation - clear sections with smooth layout.</a:t>
            </a:r>
          </a:p>
          <a:p>
            <a:pPr algn="ctr">
              <a:lnSpc>
                <a:spcPts val="6834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DAGxRju1v4g</dc:identifier>
  <dcterms:modified xsi:type="dcterms:W3CDTF">2011-08-01T06:04:30Z</dcterms:modified>
  <cp:revision>1</cp:revision>
  <dc:title>Sugapriyan P G</dc:title>
</cp:coreProperties>
</file>